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2E02C-0B4F-40D6-9E44-7BA35365BF31}" v="16" dt="2024-08-16T16:48:59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oy, Susan Kim" userId="a4eb9a25-2787-4d99-9297-3ce829d77751" providerId="ADAL" clId="{8CC2E02C-0B4F-40D6-9E44-7BA35365BF31}"/>
    <pc:docChg chg="undo custSel addSld delSld modSld">
      <pc:chgData name="Conroy, Susan Kim" userId="a4eb9a25-2787-4d99-9297-3ce829d77751" providerId="ADAL" clId="{8CC2E02C-0B4F-40D6-9E44-7BA35365BF31}" dt="2024-08-16T17:00:01.326" v="1287" actId="1076"/>
      <pc:docMkLst>
        <pc:docMk/>
      </pc:docMkLst>
      <pc:sldChg chg="del">
        <pc:chgData name="Conroy, Susan Kim" userId="a4eb9a25-2787-4d99-9297-3ce829d77751" providerId="ADAL" clId="{8CC2E02C-0B4F-40D6-9E44-7BA35365BF31}" dt="2024-08-16T16:57:33.202" v="1251" actId="47"/>
        <pc:sldMkLst>
          <pc:docMk/>
          <pc:sldMk cId="2561362532" sldId="256"/>
        </pc:sldMkLst>
      </pc:sldChg>
      <pc:sldChg chg="addSp delSp modSp mod setBg">
        <pc:chgData name="Conroy, Susan Kim" userId="a4eb9a25-2787-4d99-9297-3ce829d77751" providerId="ADAL" clId="{8CC2E02C-0B4F-40D6-9E44-7BA35365BF31}" dt="2024-08-16T16:59:00.783" v="1252" actId="14100"/>
        <pc:sldMkLst>
          <pc:docMk/>
          <pc:sldMk cId="1497175036" sldId="257"/>
        </pc:sldMkLst>
        <pc:spChg chg="mod">
          <ac:chgData name="Conroy, Susan Kim" userId="a4eb9a25-2787-4d99-9297-3ce829d77751" providerId="ADAL" clId="{8CC2E02C-0B4F-40D6-9E44-7BA35365BF31}" dt="2024-08-16T15:34:53.282" v="33" actId="20577"/>
          <ac:spMkLst>
            <pc:docMk/>
            <pc:sldMk cId="1497175036" sldId="257"/>
            <ac:spMk id="2" creationId="{9A38F971-E07E-94A9-54AB-754CDB186762}"/>
          </ac:spMkLst>
        </pc:spChg>
        <pc:spChg chg="mod ord">
          <ac:chgData name="Conroy, Susan Kim" userId="a4eb9a25-2787-4d99-9297-3ce829d77751" providerId="ADAL" clId="{8CC2E02C-0B4F-40D6-9E44-7BA35365BF31}" dt="2024-08-16T15:50:26.077" v="682" actId="113"/>
          <ac:spMkLst>
            <pc:docMk/>
            <pc:sldMk cId="1497175036" sldId="257"/>
            <ac:spMk id="3" creationId="{7CFC20CC-97D8-76F7-54C5-D312E3E68D94}"/>
          </ac:spMkLst>
        </pc:spChg>
        <pc:spChg chg="add del">
          <ac:chgData name="Conroy, Susan Kim" userId="a4eb9a25-2787-4d99-9297-3ce829d77751" providerId="ADAL" clId="{8CC2E02C-0B4F-40D6-9E44-7BA35365BF31}" dt="2024-08-16T14:37:23.567" v="17" actId="26606"/>
          <ac:spMkLst>
            <pc:docMk/>
            <pc:sldMk cId="1497175036" sldId="257"/>
            <ac:spMk id="5" creationId="{7D7F0E3F-4E6A-FD5A-C844-5D17D3461A27}"/>
          </ac:spMkLst>
        </pc:spChg>
        <pc:spChg chg="add del mod">
          <ac:chgData name="Conroy, Susan Kim" userId="a4eb9a25-2787-4d99-9297-3ce829d77751" providerId="ADAL" clId="{8CC2E02C-0B4F-40D6-9E44-7BA35365BF31}" dt="2024-08-16T15:36:46.266" v="263" actId="21"/>
          <ac:spMkLst>
            <pc:docMk/>
            <pc:sldMk cId="1497175036" sldId="257"/>
            <ac:spMk id="7" creationId="{2EE97B65-59F8-802B-1208-BC16A311EF5B}"/>
          </ac:spMkLst>
        </pc:spChg>
        <pc:spChg chg="add mod">
          <ac:chgData name="Conroy, Susan Kim" userId="a4eb9a25-2787-4d99-9297-3ce829d77751" providerId="ADAL" clId="{8CC2E02C-0B4F-40D6-9E44-7BA35365BF31}" dt="2024-08-16T16:44:17.173" v="683" actId="2711"/>
          <ac:spMkLst>
            <pc:docMk/>
            <pc:sldMk cId="1497175036" sldId="257"/>
            <ac:spMk id="9" creationId="{F888838F-EDDA-712A-C242-6AF7960848CE}"/>
          </ac:spMkLst>
        </pc:spChg>
        <pc:spChg chg="add">
          <ac:chgData name="Conroy, Susan Kim" userId="a4eb9a25-2787-4d99-9297-3ce829d77751" providerId="ADAL" clId="{8CC2E02C-0B4F-40D6-9E44-7BA35365BF31}" dt="2024-08-16T14:37:23.567" v="17" actId="26606"/>
          <ac:spMkLst>
            <pc:docMk/>
            <pc:sldMk cId="1497175036" sldId="257"/>
            <ac:spMk id="10" creationId="{45D37F4E-DDB4-456B-97E0-9937730A039F}"/>
          </ac:spMkLst>
        </pc:spChg>
        <pc:spChg chg="add">
          <ac:chgData name="Conroy, Susan Kim" userId="a4eb9a25-2787-4d99-9297-3ce829d77751" providerId="ADAL" clId="{8CC2E02C-0B4F-40D6-9E44-7BA35365BF31}" dt="2024-08-16T14:37:23.567" v="17" actId="26606"/>
          <ac:spMkLst>
            <pc:docMk/>
            <pc:sldMk cId="1497175036" sldId="257"/>
            <ac:spMk id="12" creationId="{B2DD41CD-8F47-4F56-AD12-4E2FF7696987}"/>
          </ac:spMkLst>
        </pc:spChg>
        <pc:spChg chg="add mod">
          <ac:chgData name="Conroy, Susan Kim" userId="a4eb9a25-2787-4d99-9297-3ce829d77751" providerId="ADAL" clId="{8CC2E02C-0B4F-40D6-9E44-7BA35365BF31}" dt="2024-08-16T15:48:46.423" v="622" actId="1035"/>
          <ac:spMkLst>
            <pc:docMk/>
            <pc:sldMk cId="1497175036" sldId="257"/>
            <ac:spMk id="16" creationId="{11250E7E-5100-F9E3-1696-936583D0F84D}"/>
          </ac:spMkLst>
        </pc:spChg>
        <pc:spChg chg="add mod">
          <ac:chgData name="Conroy, Susan Kim" userId="a4eb9a25-2787-4d99-9297-3ce829d77751" providerId="ADAL" clId="{8CC2E02C-0B4F-40D6-9E44-7BA35365BF31}" dt="2024-08-16T15:48:24.084" v="585" actId="1076"/>
          <ac:spMkLst>
            <pc:docMk/>
            <pc:sldMk cId="1497175036" sldId="257"/>
            <ac:spMk id="17" creationId="{A07EF815-CDE2-F6A3-6437-08914C5FF14E}"/>
          </ac:spMkLst>
        </pc:spChg>
        <pc:picChg chg="del mod">
          <ac:chgData name="Conroy, Susan Kim" userId="a4eb9a25-2787-4d99-9297-3ce829d77751" providerId="ADAL" clId="{8CC2E02C-0B4F-40D6-9E44-7BA35365BF31}" dt="2024-08-16T15:36:46.266" v="263" actId="21"/>
          <ac:picMkLst>
            <pc:docMk/>
            <pc:sldMk cId="1497175036" sldId="257"/>
            <ac:picMk id="4" creationId="{1195B301-1FA3-B2E8-3005-28E673AA4C95}"/>
          </ac:picMkLst>
        </pc:picChg>
        <pc:picChg chg="add mod">
          <ac:chgData name="Conroy, Susan Kim" userId="a4eb9a25-2787-4d99-9297-3ce829d77751" providerId="ADAL" clId="{8CC2E02C-0B4F-40D6-9E44-7BA35365BF31}" dt="2024-08-16T15:48:00.743" v="538" actId="1076"/>
          <ac:picMkLst>
            <pc:docMk/>
            <pc:sldMk cId="1497175036" sldId="257"/>
            <ac:picMk id="13" creationId="{15B8953A-34D4-78FD-DD6A-5022C67E500F}"/>
          </ac:picMkLst>
        </pc:picChg>
        <pc:cxnChg chg="add mod">
          <ac:chgData name="Conroy, Susan Kim" userId="a4eb9a25-2787-4d99-9297-3ce829d77751" providerId="ADAL" clId="{8CC2E02C-0B4F-40D6-9E44-7BA35365BF31}" dt="2024-08-16T16:59:00.783" v="1252" actId="14100"/>
          <ac:cxnSpMkLst>
            <pc:docMk/>
            <pc:sldMk cId="1497175036" sldId="257"/>
            <ac:cxnSpMk id="15" creationId="{360802CD-ECB7-7F8A-1D7A-DB552DB74A97}"/>
          </ac:cxnSpMkLst>
        </pc:cxnChg>
      </pc:sldChg>
      <pc:sldChg chg="addSp delSp modSp new mod setBg">
        <pc:chgData name="Conroy, Susan Kim" userId="a4eb9a25-2787-4d99-9297-3ce829d77751" providerId="ADAL" clId="{8CC2E02C-0B4F-40D6-9E44-7BA35365BF31}" dt="2024-08-16T16:52:32.903" v="1250" actId="20577"/>
        <pc:sldMkLst>
          <pc:docMk/>
          <pc:sldMk cId="964765091" sldId="258"/>
        </pc:sldMkLst>
        <pc:spChg chg="mod">
          <ac:chgData name="Conroy, Susan Kim" userId="a4eb9a25-2787-4d99-9297-3ce829d77751" providerId="ADAL" clId="{8CC2E02C-0B4F-40D6-9E44-7BA35365BF31}" dt="2024-08-16T16:44:55.202" v="707" actId="20577"/>
          <ac:spMkLst>
            <pc:docMk/>
            <pc:sldMk cId="964765091" sldId="258"/>
            <ac:spMk id="2" creationId="{085A51D5-EE4B-450D-D8F6-7498B60A4AD9}"/>
          </ac:spMkLst>
        </pc:spChg>
        <pc:spChg chg="del">
          <ac:chgData name="Conroy, Susan Kim" userId="a4eb9a25-2787-4d99-9297-3ce829d77751" providerId="ADAL" clId="{8CC2E02C-0B4F-40D6-9E44-7BA35365BF31}" dt="2024-08-16T13:16:42.535" v="1"/>
          <ac:spMkLst>
            <pc:docMk/>
            <pc:sldMk cId="964765091" sldId="258"/>
            <ac:spMk id="3" creationId="{E6CF4EDA-81F4-97BF-5CDE-F3F2F9D040DD}"/>
          </ac:spMkLst>
        </pc:spChg>
        <pc:spChg chg="add mod">
          <ac:chgData name="Conroy, Susan Kim" userId="a4eb9a25-2787-4d99-9297-3ce829d77751" providerId="ADAL" clId="{8CC2E02C-0B4F-40D6-9E44-7BA35365BF31}" dt="2024-08-16T16:45:25.619" v="725" actId="20577"/>
          <ac:spMkLst>
            <pc:docMk/>
            <pc:sldMk cId="964765091" sldId="258"/>
            <ac:spMk id="9" creationId="{69E1128C-F7D0-BF9A-73BB-9245EDA8A567}"/>
          </ac:spMkLst>
        </pc:spChg>
        <pc:spChg chg="add del mod">
          <ac:chgData name="Conroy, Susan Kim" userId="a4eb9a25-2787-4d99-9297-3ce829d77751" providerId="ADAL" clId="{8CC2E02C-0B4F-40D6-9E44-7BA35365BF31}" dt="2024-08-16T16:45:44.173" v="756"/>
          <ac:spMkLst>
            <pc:docMk/>
            <pc:sldMk cId="964765091" sldId="258"/>
            <ac:spMk id="10" creationId="{075DAE0D-31E1-BC2A-FBDC-72FBEC30136D}"/>
          </ac:spMkLst>
        </pc:spChg>
        <pc:spChg chg="add">
          <ac:chgData name="Conroy, Susan Kim" userId="a4eb9a25-2787-4d99-9297-3ce829d77751" providerId="ADAL" clId="{8CC2E02C-0B4F-40D6-9E44-7BA35365BF31}" dt="2024-08-16T14:37:30.253" v="18" actId="26606"/>
          <ac:spMkLst>
            <pc:docMk/>
            <pc:sldMk cId="964765091" sldId="258"/>
            <ac:spMk id="12" creationId="{C4879EFC-8E62-4E00-973C-C45EE9EC676D}"/>
          </ac:spMkLst>
        </pc:spChg>
        <pc:spChg chg="add">
          <ac:chgData name="Conroy, Susan Kim" userId="a4eb9a25-2787-4d99-9297-3ce829d77751" providerId="ADAL" clId="{8CC2E02C-0B4F-40D6-9E44-7BA35365BF31}" dt="2024-08-16T14:37:30.253" v="18" actId="26606"/>
          <ac:spMkLst>
            <pc:docMk/>
            <pc:sldMk cId="964765091" sldId="258"/>
            <ac:spMk id="14" creationId="{D6A9C53F-5F90-40A5-8C85-5412D39C8C68}"/>
          </ac:spMkLst>
        </pc:spChg>
        <pc:spChg chg="add mod">
          <ac:chgData name="Conroy, Susan Kim" userId="a4eb9a25-2787-4d99-9297-3ce829d77751" providerId="ADAL" clId="{8CC2E02C-0B4F-40D6-9E44-7BA35365BF31}" dt="2024-08-16T16:51:00.870" v="1100" actId="20577"/>
          <ac:spMkLst>
            <pc:docMk/>
            <pc:sldMk cId="964765091" sldId="258"/>
            <ac:spMk id="16" creationId="{BEBFB3A2-AB23-66AB-A23B-FFA70709A607}"/>
          </ac:spMkLst>
        </pc:spChg>
        <pc:spChg chg="add mod">
          <ac:chgData name="Conroy, Susan Kim" userId="a4eb9a25-2787-4d99-9297-3ce829d77751" providerId="ADAL" clId="{8CC2E02C-0B4F-40D6-9E44-7BA35365BF31}" dt="2024-08-16T16:49:55.829" v="1046" actId="1076"/>
          <ac:spMkLst>
            <pc:docMk/>
            <pc:sldMk cId="964765091" sldId="258"/>
            <ac:spMk id="17" creationId="{4CC27065-B01F-0B76-A87E-A29A3BE2FC4A}"/>
          </ac:spMkLst>
        </pc:spChg>
        <pc:spChg chg="add mod">
          <ac:chgData name="Conroy, Susan Kim" userId="a4eb9a25-2787-4d99-9297-3ce829d77751" providerId="ADAL" clId="{8CC2E02C-0B4F-40D6-9E44-7BA35365BF31}" dt="2024-08-16T16:49:55.829" v="1046" actId="1076"/>
          <ac:spMkLst>
            <pc:docMk/>
            <pc:sldMk cId="964765091" sldId="258"/>
            <ac:spMk id="18" creationId="{6A4C7913-830B-85A0-51A4-FAF345711B45}"/>
          </ac:spMkLst>
        </pc:spChg>
        <pc:spChg chg="add del">
          <ac:chgData name="Conroy, Susan Kim" userId="a4eb9a25-2787-4d99-9297-3ce829d77751" providerId="ADAL" clId="{8CC2E02C-0B4F-40D6-9E44-7BA35365BF31}" dt="2024-08-16T16:48:35.497" v="959" actId="11529"/>
          <ac:spMkLst>
            <pc:docMk/>
            <pc:sldMk cId="964765091" sldId="258"/>
            <ac:spMk id="19" creationId="{838E8DED-15B1-C0FB-DE99-10EEBC8D06E3}"/>
          </ac:spMkLst>
        </pc:spChg>
        <pc:spChg chg="add mod">
          <ac:chgData name="Conroy, Susan Kim" userId="a4eb9a25-2787-4d99-9297-3ce829d77751" providerId="ADAL" clId="{8CC2E02C-0B4F-40D6-9E44-7BA35365BF31}" dt="2024-08-16T16:51:08.133" v="1101" actId="1076"/>
          <ac:spMkLst>
            <pc:docMk/>
            <pc:sldMk cId="964765091" sldId="258"/>
            <ac:spMk id="20" creationId="{E2EDF561-B057-B93C-7C35-97C846EE1A2B}"/>
          </ac:spMkLst>
        </pc:spChg>
        <pc:spChg chg="add mod">
          <ac:chgData name="Conroy, Susan Kim" userId="a4eb9a25-2787-4d99-9297-3ce829d77751" providerId="ADAL" clId="{8CC2E02C-0B4F-40D6-9E44-7BA35365BF31}" dt="2024-08-16T16:52:32.903" v="1250" actId="20577"/>
          <ac:spMkLst>
            <pc:docMk/>
            <pc:sldMk cId="964765091" sldId="258"/>
            <ac:spMk id="21" creationId="{C981A4E3-A45D-4603-CFED-59D004DEA70A}"/>
          </ac:spMkLst>
        </pc:spChg>
        <pc:picChg chg="add mod">
          <ac:chgData name="Conroy, Susan Kim" userId="a4eb9a25-2787-4d99-9297-3ce829d77751" providerId="ADAL" clId="{8CC2E02C-0B4F-40D6-9E44-7BA35365BF31}" dt="2024-08-16T16:49:55.829" v="1046" actId="1076"/>
          <ac:picMkLst>
            <pc:docMk/>
            <pc:sldMk cId="964765091" sldId="258"/>
            <ac:picMk id="5" creationId="{986E5A99-BD09-BEC3-8007-0AE3B387FFA4}"/>
          </ac:picMkLst>
        </pc:picChg>
        <pc:picChg chg="add mod modCrop">
          <ac:chgData name="Conroy, Susan Kim" userId="a4eb9a25-2787-4d99-9297-3ce829d77751" providerId="ADAL" clId="{8CC2E02C-0B4F-40D6-9E44-7BA35365BF31}" dt="2024-08-16T14:38:10.652" v="19" actId="14100"/>
          <ac:picMkLst>
            <pc:docMk/>
            <pc:sldMk cId="964765091" sldId="258"/>
            <ac:picMk id="7" creationId="{071D8DC0-CAA2-3AC8-F0BB-9DE03F2C8188}"/>
          </ac:picMkLst>
        </pc:picChg>
        <pc:cxnChg chg="add mod">
          <ac:chgData name="Conroy, Susan Kim" userId="a4eb9a25-2787-4d99-9297-3ce829d77751" providerId="ADAL" clId="{8CC2E02C-0B4F-40D6-9E44-7BA35365BF31}" dt="2024-08-16T16:45:20.517" v="709" actId="1076"/>
          <ac:cxnSpMkLst>
            <pc:docMk/>
            <pc:sldMk cId="964765091" sldId="258"/>
            <ac:cxnSpMk id="8" creationId="{2FF239BF-11C2-DA74-6A2E-34F06EAB7C84}"/>
          </ac:cxnSpMkLst>
        </pc:cxnChg>
        <pc:cxnChg chg="add mod">
          <ac:chgData name="Conroy, Susan Kim" userId="a4eb9a25-2787-4d99-9297-3ce829d77751" providerId="ADAL" clId="{8CC2E02C-0B4F-40D6-9E44-7BA35365BF31}" dt="2024-08-16T16:46:09.210" v="759" actId="14100"/>
          <ac:cxnSpMkLst>
            <pc:docMk/>
            <pc:sldMk cId="964765091" sldId="258"/>
            <ac:cxnSpMk id="13" creationId="{59A7308B-5395-3A7D-DB16-EA92FD972BFC}"/>
          </ac:cxnSpMkLst>
        </pc:cxnChg>
      </pc:sldChg>
      <pc:sldChg chg="addSp delSp modSp new mod setBg">
        <pc:chgData name="Conroy, Susan Kim" userId="a4eb9a25-2787-4d99-9297-3ce829d77751" providerId="ADAL" clId="{8CC2E02C-0B4F-40D6-9E44-7BA35365BF31}" dt="2024-08-16T17:00:01.326" v="1287" actId="1076"/>
        <pc:sldMkLst>
          <pc:docMk/>
          <pc:sldMk cId="582688743" sldId="259"/>
        </pc:sldMkLst>
        <pc:spChg chg="mod">
          <ac:chgData name="Conroy, Susan Kim" userId="a4eb9a25-2787-4d99-9297-3ce829d77751" providerId="ADAL" clId="{8CC2E02C-0B4F-40D6-9E44-7BA35365BF31}" dt="2024-08-16T16:48:17.788" v="957" actId="27636"/>
          <ac:spMkLst>
            <pc:docMk/>
            <pc:sldMk cId="582688743" sldId="259"/>
            <ac:spMk id="2" creationId="{66944F12-E605-1AA6-776D-F5BA73D30EA5}"/>
          </ac:spMkLst>
        </pc:spChg>
        <pc:spChg chg="add del mod">
          <ac:chgData name="Conroy, Susan Kim" userId="a4eb9a25-2787-4d99-9297-3ce829d77751" providerId="ADAL" clId="{8CC2E02C-0B4F-40D6-9E44-7BA35365BF31}" dt="2024-08-16T17:00:01.326" v="1287" actId="1076"/>
          <ac:spMkLst>
            <pc:docMk/>
            <pc:sldMk cId="582688743" sldId="259"/>
            <ac:spMk id="3" creationId="{68420443-6E43-953D-AC72-7467CF87CF30}"/>
          </ac:spMkLst>
        </pc:spChg>
        <pc:spChg chg="add mod">
          <ac:chgData name="Conroy, Susan Kim" userId="a4eb9a25-2787-4d99-9297-3ce829d77751" providerId="ADAL" clId="{8CC2E02C-0B4F-40D6-9E44-7BA35365BF31}" dt="2024-08-16T15:37:10.626" v="270"/>
          <ac:spMkLst>
            <pc:docMk/>
            <pc:sldMk cId="582688743" sldId="259"/>
            <ac:spMk id="5" creationId="{2EE97B65-59F8-802B-1208-BC16A311EF5B}"/>
          </ac:spMkLst>
        </pc:spChg>
        <pc:spChg chg="add del mod">
          <ac:chgData name="Conroy, Susan Kim" userId="a4eb9a25-2787-4d99-9297-3ce829d77751" providerId="ADAL" clId="{8CC2E02C-0B4F-40D6-9E44-7BA35365BF31}" dt="2024-08-16T15:37:54.526" v="277" actId="26606"/>
          <ac:spMkLst>
            <pc:docMk/>
            <pc:sldMk cId="582688743" sldId="259"/>
            <ac:spMk id="6" creationId="{D5837424-7ED2-E157-062D-0701B6658E36}"/>
          </ac:spMkLst>
        </pc:spChg>
        <pc:spChg chg="add del mod">
          <ac:chgData name="Conroy, Susan Kim" userId="a4eb9a25-2787-4d99-9297-3ce829d77751" providerId="ADAL" clId="{8CC2E02C-0B4F-40D6-9E44-7BA35365BF31}" dt="2024-08-16T15:37:12.276" v="272" actId="1076"/>
          <ac:spMkLst>
            <pc:docMk/>
            <pc:sldMk cId="582688743" sldId="259"/>
            <ac:spMk id="7" creationId="{2EE97B65-59F8-802B-1208-BC16A311EF5B}"/>
          </ac:spMkLst>
        </pc:spChg>
        <pc:spChg chg="add del">
          <ac:chgData name="Conroy, Susan Kim" userId="a4eb9a25-2787-4d99-9297-3ce829d77751" providerId="ADAL" clId="{8CC2E02C-0B4F-40D6-9E44-7BA35365BF31}" dt="2024-08-16T15:37:54.519" v="276" actId="26606"/>
          <ac:spMkLst>
            <pc:docMk/>
            <pc:sldMk cId="582688743" sldId="259"/>
            <ac:spMk id="13" creationId="{F13C74B1-5B17-4795-BED0-7140497B445A}"/>
          </ac:spMkLst>
        </pc:spChg>
        <pc:spChg chg="add del">
          <ac:chgData name="Conroy, Susan Kim" userId="a4eb9a25-2787-4d99-9297-3ce829d77751" providerId="ADAL" clId="{8CC2E02C-0B4F-40D6-9E44-7BA35365BF31}" dt="2024-08-16T15:37:54.519" v="276" actId="26606"/>
          <ac:spMkLst>
            <pc:docMk/>
            <pc:sldMk cId="582688743" sldId="259"/>
            <ac:spMk id="15" creationId="{D4974D33-8DC5-464E-8C6D-BE58F0669C17}"/>
          </ac:spMkLst>
        </pc:spChg>
        <pc:spChg chg="add">
          <ac:chgData name="Conroy, Susan Kim" userId="a4eb9a25-2787-4d99-9297-3ce829d77751" providerId="ADAL" clId="{8CC2E02C-0B4F-40D6-9E44-7BA35365BF31}" dt="2024-08-16T15:37:54.526" v="277" actId="26606"/>
          <ac:spMkLst>
            <pc:docMk/>
            <pc:sldMk cId="582688743" sldId="259"/>
            <ac:spMk id="17" creationId="{743AA782-23D1-4521-8CAD-47662984AA08}"/>
          </ac:spMkLst>
        </pc:spChg>
        <pc:spChg chg="add">
          <ac:chgData name="Conroy, Susan Kim" userId="a4eb9a25-2787-4d99-9297-3ce829d77751" providerId="ADAL" clId="{8CC2E02C-0B4F-40D6-9E44-7BA35365BF31}" dt="2024-08-16T15:37:54.526" v="277" actId="26606"/>
          <ac:spMkLst>
            <pc:docMk/>
            <pc:sldMk cId="582688743" sldId="259"/>
            <ac:spMk id="18" creationId="{71877DBC-BB60-40F0-AC93-2ACDBAAE60CE}"/>
          </ac:spMkLst>
        </pc:spChg>
        <pc:picChg chg="add mod">
          <ac:chgData name="Conroy, Susan Kim" userId="a4eb9a25-2787-4d99-9297-3ce829d77751" providerId="ADAL" clId="{8CC2E02C-0B4F-40D6-9E44-7BA35365BF31}" dt="2024-08-16T15:36:47.854" v="264"/>
          <ac:picMkLst>
            <pc:docMk/>
            <pc:sldMk cId="582688743" sldId="259"/>
            <ac:picMk id="4" creationId="{1195B301-1FA3-B2E8-3005-28E673AA4C95}"/>
          </ac:picMkLst>
        </pc:picChg>
        <pc:picChg chg="add mod">
          <ac:chgData name="Conroy, Susan Kim" userId="a4eb9a25-2787-4d99-9297-3ce829d77751" providerId="ADAL" clId="{8CC2E02C-0B4F-40D6-9E44-7BA35365BF31}" dt="2024-08-16T15:37:54.526" v="277" actId="26606"/>
          <ac:picMkLst>
            <pc:docMk/>
            <pc:sldMk cId="582688743" sldId="259"/>
            <ac:picMk id="8" creationId="{80597489-871D-FBB2-8DF2-C0CF3A10F8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6C2A-BFDD-6C44-ED14-453CDF7F9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2B10A-BD84-E02C-0D4D-8362E75F5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CD85-6F40-05C6-0B62-A44DECC5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C2101-35F3-8557-D667-A3FC1EB1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A3E6-18B8-6E4B-68A4-89095B23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EC0E-6B7D-8F58-CD4D-57F38A6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3821B-8DAA-F96A-9369-7B0E0C805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CA42A-E04B-6E1A-9FE5-E7814521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76C4-23A2-6C8A-F6CE-75CC47D7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3178A-9F06-A584-A008-C4BBA511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AB8D0-7B4F-DDB3-9694-B73F4E010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F118B-A44E-BA14-FF82-65401EA52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54400-EAF4-6016-9A32-78D53F8A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C7C89-6979-B097-8B0F-E6A087D9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ECDA5-98AE-CF24-B928-CA692CA0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2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A088-E032-50A0-F6B5-EC5EC3C5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D671-F690-696B-C886-AD59A741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CD4-77A4-8314-2406-0AD4AFC2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493A0-E4AA-EAA8-8ECA-147BF251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5B41-550A-0662-8023-E27FECDA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1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AD27-8465-5713-B668-7230C9A2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AF3C1-E7EA-6E08-C2E9-674A1C1DB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C86E-BF6D-2D9D-EE6E-EB69AB7E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EB85-B1A3-9815-0CC3-D422425B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710F0-9575-678B-E3F2-E0CC1678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AE49-CAD5-BAA8-1302-CB07C4F6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E1F4E-AF7D-41A8-8012-F94585B3F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67CFF-6C32-B23F-7A4D-7752CC924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FD4FC-1BE0-79F0-27B7-105DD3A9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57A7E-099A-4509-8AD9-F7C37251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D3C9A-684E-2539-AC1C-3C45868B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5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7B57-541E-9ABB-FB6F-FE064532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5BED2-FA1B-1848-B568-BE014E12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95426-39B3-3FA4-7136-1C59F07D1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DD6A1-FE21-1A00-BA6D-2C6E2BF7F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4676B-74A7-DC04-533D-C7B8D8E1B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7C0DA-0BC9-DB27-A563-A6DF237F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9A19F-1F23-EFAE-3F0A-C2B4F5A8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C3165-EF97-2CEF-D266-17EFF1C3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3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5CF7-7A9C-D0BA-7E06-634DB018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DA488-8781-B036-58CA-A0FD0E9F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55A10-8604-C631-A717-3FBAA390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EF7CD-D7FD-5383-117B-BA6DCF01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32D29-B26C-FF7C-EE2B-63EF709A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510F6-2DB5-8236-3EE0-728C5816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F11B8-6FB4-DFA0-1084-5038028D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9FB5-5AEA-2567-EA59-3DA84DB6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263C-4481-914B-962C-A092CDC2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154C4-29F8-E029-11D0-5BCEA4EF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83986-A46E-4811-4E73-1A8991BD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C660B-A05D-1BCD-04C4-002609AD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2CF55-D54B-6B88-3AD1-D6F7DEFE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8488-7051-9CDB-BCC2-A23A91F1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0A232-F8BE-6091-B1E9-B52BB638D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68357-4843-5C27-E0CE-41DE657C9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36472-EE7C-FE36-B7DF-56E61C53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EE24A-5364-F5EA-1C29-0BB333E5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D3639-03DA-4187-C679-8D438D94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2EBFA-8ABE-E9EB-9E3F-6899C4F4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62A2A-E66A-8ECE-11F8-F31468CA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C316F-1053-98C9-FF48-5AF48D5B7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D14C-D735-4D03-BBD4-6C1F5F1FBE4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5DEC8-65FC-B5A4-B7B3-38908706F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A8C44-77CE-DE65-ECB2-09C2FE39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29D6-26AC-47FE-A6BC-D95C4111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E789BDCA-E9BF-4622-B48E-654AA2DF276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8F971-E07E-94A9-54AB-754CDB18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fMRI Task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20CC-97D8-76F7-54C5-D312E3E6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 is presented with one word at a time and instructed to press 1 if the presented word applies to them or 2 if it does not.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stimuli words: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clear-headed, discreet, well-mannered, productive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disagreeable, grouchy, reckless, lazy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Neutral/ambiguous: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unemotional, soft-hearted, wordy, meditative, ordinary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8838F-EDDA-712A-C242-6AF7960848CE}"/>
              </a:ext>
            </a:extLst>
          </p:cNvPr>
          <p:cNvSpPr txBox="1"/>
          <p:nvPr/>
        </p:nvSpPr>
        <p:spPr>
          <a:xfrm>
            <a:off x="7365533" y="5414962"/>
            <a:ext cx="44652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Moran JM, Macrae CN, Heatherton TF,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</a:rPr>
              <a:t>Wyland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CL, Kelley WM. Neuroanatomical evidence for distinct cognitive and affective components of self. </a:t>
            </a:r>
            <a:r>
              <a:rPr lang="en-US" sz="1600" i="1" dirty="0">
                <a:effectLst/>
                <a:latin typeface="+mj-lt"/>
                <a:ea typeface="Calibri" panose="020F0502020204030204" pitchFamily="34" charset="0"/>
              </a:rPr>
              <a:t>J </a:t>
            </a:r>
            <a:r>
              <a:rPr lang="en-US" sz="1600" i="1" dirty="0" err="1">
                <a:effectLst/>
                <a:latin typeface="+mj-lt"/>
                <a:ea typeface="Calibri" panose="020F0502020204030204" pitchFamily="34" charset="0"/>
              </a:rPr>
              <a:t>Cogn</a:t>
            </a:r>
            <a:r>
              <a:rPr lang="en-US" sz="16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+mj-lt"/>
                <a:ea typeface="Calibri" panose="020F0502020204030204" pitchFamily="34" charset="0"/>
              </a:rPr>
              <a:t>Neurosci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2006; 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</a:rPr>
              <a:t>18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(9): 1586-94.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B8953A-34D4-78FD-DD6A-5022C67E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141" y="2460561"/>
            <a:ext cx="4077872" cy="304003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0802CD-ECB7-7F8A-1D7A-DB552DB74A97}"/>
              </a:ext>
            </a:extLst>
          </p:cNvPr>
          <p:cNvCxnSpPr>
            <a:cxnSpLocks/>
          </p:cNvCxnSpPr>
          <p:nvPr/>
        </p:nvCxnSpPr>
        <p:spPr>
          <a:xfrm flipH="1">
            <a:off x="10793338" y="2692866"/>
            <a:ext cx="271741" cy="10929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250E7E-5100-F9E3-1696-936583D0F84D}"/>
              </a:ext>
            </a:extLst>
          </p:cNvPr>
          <p:cNvSpPr txBox="1"/>
          <p:nvPr/>
        </p:nvSpPr>
        <p:spPr>
          <a:xfrm>
            <a:off x="10683380" y="2369011"/>
            <a:ext cx="92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mfBA10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EF815-CDE2-F6A3-6437-08914C5FF14E}"/>
              </a:ext>
            </a:extLst>
          </p:cNvPr>
          <p:cNvSpPr txBox="1"/>
          <p:nvPr/>
        </p:nvSpPr>
        <p:spPr>
          <a:xfrm>
            <a:off x="7684316" y="1931429"/>
            <a:ext cx="423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of self-relevance in health volunteers</a:t>
            </a:r>
          </a:p>
        </p:txBody>
      </p:sp>
    </p:spTree>
    <p:extLst>
      <p:ext uri="{BB962C8B-B14F-4D97-AF65-F5344CB8AC3E}">
        <p14:creationId xmlns:p14="http://schemas.microsoft.com/office/powerpoint/2010/main" val="149717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44F12-E605-1AA6-776D-F5BA73D3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Feasibility at IUSM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0443-6E43-953D-AC72-7467CF87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90" y="2765846"/>
            <a:ext cx="4818888" cy="1602251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BOLD valence-related activation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Trait-Adjective task for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 Jon at IUSM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note expected signal peak at mfBA10, our TMS target (crosshairs).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97489-871D-FBB2-8DF2-C0CF3A10F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14185" r="4327" b="5674"/>
          <a:stretch>
            <a:fillRect/>
          </a:stretch>
        </p:blipFill>
        <p:spPr bwMode="auto">
          <a:xfrm>
            <a:off x="6099048" y="1181636"/>
            <a:ext cx="5458968" cy="449472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268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A51D5-EE4B-450D-D8F6-7498B60A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Image-guided Targeting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medical chair&#10;&#10;Description automatically generated">
            <a:extLst>
              <a:ext uri="{FF2B5EF4-FFF2-40B4-BE49-F238E27FC236}">
                <a16:creationId xmlns:a16="http://schemas.microsoft.com/office/drawing/2014/main" id="{986E5A99-BD09-BEC3-8007-0AE3B387F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048" y="2514580"/>
            <a:ext cx="4040248" cy="303018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71D8DC0-CAA2-3AC8-F0BB-9DE03F2C8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7" t="10205" b="5324"/>
          <a:stretch/>
        </p:blipFill>
        <p:spPr>
          <a:xfrm>
            <a:off x="5682343" y="2272795"/>
            <a:ext cx="6183515" cy="397560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F239BF-11C2-DA74-6A2E-34F06EAB7C84}"/>
              </a:ext>
            </a:extLst>
          </p:cNvPr>
          <p:cNvCxnSpPr>
            <a:cxnSpLocks/>
          </p:cNvCxnSpPr>
          <p:nvPr/>
        </p:nvCxnSpPr>
        <p:spPr>
          <a:xfrm flipH="1">
            <a:off x="8690994" y="2229638"/>
            <a:ext cx="302004" cy="1191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E1128C-F7D0-BF9A-73BB-9245EDA8A567}"/>
              </a:ext>
            </a:extLst>
          </p:cNvPr>
          <p:cNvSpPr txBox="1"/>
          <p:nvPr/>
        </p:nvSpPr>
        <p:spPr>
          <a:xfrm>
            <a:off x="8611299" y="1905783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mfBA10 in Jon’s brain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A7308B-5395-3A7D-DB16-EA92FD972BFC}"/>
              </a:ext>
            </a:extLst>
          </p:cNvPr>
          <p:cNvCxnSpPr>
            <a:cxnSpLocks/>
          </p:cNvCxnSpPr>
          <p:nvPr/>
        </p:nvCxnSpPr>
        <p:spPr>
          <a:xfrm flipH="1" flipV="1">
            <a:off x="6727971" y="5352176"/>
            <a:ext cx="419449" cy="97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BFB3A2-AB23-66AB-A23B-FFA70709A607}"/>
              </a:ext>
            </a:extLst>
          </p:cNvPr>
          <p:cNvSpPr txBox="1"/>
          <p:nvPr/>
        </p:nvSpPr>
        <p:spPr>
          <a:xfrm>
            <a:off x="6744794" y="6230035"/>
            <a:ext cx="512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Bullseye indicates real-time 3-D position of coil relative to Jon is on-target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C27065-B01F-0B76-A87E-A29A3BE2FC4A}"/>
              </a:ext>
            </a:extLst>
          </p:cNvPr>
          <p:cNvSpPr/>
          <p:nvPr/>
        </p:nvSpPr>
        <p:spPr>
          <a:xfrm>
            <a:off x="2968428" y="3825668"/>
            <a:ext cx="435836" cy="3918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4C7913-830B-85A0-51A4-FAF345711B45}"/>
              </a:ext>
            </a:extLst>
          </p:cNvPr>
          <p:cNvSpPr/>
          <p:nvPr/>
        </p:nvSpPr>
        <p:spPr>
          <a:xfrm>
            <a:off x="2623254" y="3139663"/>
            <a:ext cx="435836" cy="3918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EDF561-B057-B93C-7C35-97C846EE1A2B}"/>
              </a:ext>
            </a:extLst>
          </p:cNvPr>
          <p:cNvSpPr/>
          <p:nvPr/>
        </p:nvSpPr>
        <p:spPr>
          <a:xfrm>
            <a:off x="125047" y="6034123"/>
            <a:ext cx="435836" cy="3918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81A4E3-A45D-4603-CFED-59D004DEA70A}"/>
              </a:ext>
            </a:extLst>
          </p:cNvPr>
          <p:cNvSpPr txBox="1"/>
          <p:nvPr/>
        </p:nvSpPr>
        <p:spPr>
          <a:xfrm>
            <a:off x="601243" y="5989628"/>
            <a:ext cx="4734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Spheres attached to coil and Jon’s head to track relative position in 3-D with infrared camera. Skull landmarks (tip of nose, ears) were used to establish spatial relationship between Jon and his MRI</a:t>
            </a:r>
          </a:p>
        </p:txBody>
      </p:sp>
    </p:spTree>
    <p:extLst>
      <p:ext uri="{BB962C8B-B14F-4D97-AF65-F5344CB8AC3E}">
        <p14:creationId xmlns:p14="http://schemas.microsoft.com/office/powerpoint/2010/main" val="96476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fMRI Task </vt:lpstr>
      <vt:lpstr>Feasibility at IUSM</vt:lpstr>
      <vt:lpstr>Image-guided Targeting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Susan Kim</dc:creator>
  <cp:lastModifiedBy>Conroy, Susan Kim</cp:lastModifiedBy>
  <cp:revision>1</cp:revision>
  <dcterms:created xsi:type="dcterms:W3CDTF">2024-08-16T13:09:05Z</dcterms:created>
  <dcterms:modified xsi:type="dcterms:W3CDTF">2024-08-16T17:00:10Z</dcterms:modified>
</cp:coreProperties>
</file>