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C569B-0070-4155-B086-BE9FE2F974AB}" v="5" dt="2024-08-14T23:26:00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ar, Amol Singh" userId="S::akular@iu.edu::a34807c4-a050-4a2b-830c-36eb0a359485" providerId="AD" clId="Web-{40E6EC96-8E60-E3EA-6784-DB5CFAEFBF42}"/>
    <pc:docChg chg="addSld modSld">
      <pc:chgData name="Kular, Amol Singh" userId="S::akular@iu.edu::a34807c4-a050-4a2b-830c-36eb0a359485" providerId="AD" clId="Web-{40E6EC96-8E60-E3EA-6784-DB5CFAEFBF42}" dt="2024-08-13T18:46:34.738" v="162" actId="1076"/>
      <pc:docMkLst>
        <pc:docMk/>
      </pc:docMkLst>
      <pc:sldChg chg="addSp delSp modSp mod setBg">
        <pc:chgData name="Kular, Amol Singh" userId="S::akular@iu.edu::a34807c4-a050-4a2b-830c-36eb0a359485" providerId="AD" clId="Web-{40E6EC96-8E60-E3EA-6784-DB5CFAEFBF42}" dt="2024-08-13T18:44:23.614" v="127"/>
        <pc:sldMkLst>
          <pc:docMk/>
          <pc:sldMk cId="109857222" sldId="256"/>
        </pc:sldMkLst>
        <pc:spChg chg="mod">
          <ac:chgData name="Kular, Amol Singh" userId="S::akular@iu.edu::a34807c4-a050-4a2b-830c-36eb0a359485" providerId="AD" clId="Web-{40E6EC96-8E60-E3EA-6784-DB5CFAEFBF42}" dt="2024-08-13T18:44:23.614" v="12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Kular, Amol Singh" userId="S::akular@iu.edu::a34807c4-a050-4a2b-830c-36eb0a359485" providerId="AD" clId="Web-{40E6EC96-8E60-E3EA-6784-DB5CFAEFBF42}" dt="2024-08-13T18:35:57.194" v="1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2.567" v="121"/>
          <ac:spMkLst>
            <pc:docMk/>
            <pc:sldMk cId="109857222" sldId="256"/>
            <ac:spMk id="7" creationId="{A45AAAE6-9794-3A44-95F6-6F3F2B133FEB}"/>
          </ac:spMkLst>
        </pc:spChg>
        <pc:spChg chg="add del">
          <ac:chgData name="Kular, Amol Singh" userId="S::akular@iu.edu::a34807c4-a050-4a2b-830c-36eb0a359485" providerId="AD" clId="Web-{40E6EC96-8E60-E3EA-6784-DB5CFAEFBF42}" dt="2024-08-13T18:36:11.601" v="14"/>
          <ac:spMkLst>
            <pc:docMk/>
            <pc:sldMk cId="109857222" sldId="256"/>
            <ac:spMk id="9" creationId="{8555C5B3-193A-4749-9AFD-682E53CDDE8F}"/>
          </ac:spMkLst>
        </pc:spChg>
        <pc:spChg chg="add del">
          <ac:chgData name="Kular, Amol Singh" userId="S::akular@iu.edu::a34807c4-a050-4a2b-830c-36eb0a359485" providerId="AD" clId="Web-{40E6EC96-8E60-E3EA-6784-DB5CFAEFBF42}" dt="2024-08-13T18:36:11.601" v="14"/>
          <ac:spMkLst>
            <pc:docMk/>
            <pc:sldMk cId="109857222" sldId="256"/>
            <ac:spMk id="11" creationId="{2EAE06A6-F76A-41C9-827A-C561B004485C}"/>
          </ac:spMkLst>
        </pc:spChg>
        <pc:spChg chg="add del">
          <ac:chgData name="Kular, Amol Singh" userId="S::akular@iu.edu::a34807c4-a050-4a2b-830c-36eb0a359485" providerId="AD" clId="Web-{40E6EC96-8E60-E3EA-6784-DB5CFAEFBF42}" dt="2024-08-13T18:36:11.601" v="14"/>
          <ac:spMkLst>
            <pc:docMk/>
            <pc:sldMk cId="109857222" sldId="256"/>
            <ac:spMk id="13" creationId="{89F9D4E8-0639-444B-949B-9518585061AF}"/>
          </ac:spMkLst>
        </pc:spChg>
        <pc:spChg chg="add del">
          <ac:chgData name="Kular, Amol Singh" userId="S::akular@iu.edu::a34807c4-a050-4a2b-830c-36eb0a359485" providerId="AD" clId="Web-{40E6EC96-8E60-E3EA-6784-DB5CFAEFBF42}" dt="2024-08-13T18:36:11.601" v="14"/>
          <ac:spMkLst>
            <pc:docMk/>
            <pc:sldMk cId="109857222" sldId="256"/>
            <ac:spMk id="15" creationId="{7E3DA7A2-ED70-4BBA-AB72-00AD461FA405}"/>
          </ac:spMkLst>
        </pc:spChg>
        <pc:spChg chg="add del">
          <ac:chgData name="Kular, Amol Singh" userId="S::akular@iu.edu::a34807c4-a050-4a2b-830c-36eb0a359485" providerId="AD" clId="Web-{40E6EC96-8E60-E3EA-6784-DB5CFAEFBF42}" dt="2024-08-13T18:36:11.601" v="14"/>
          <ac:spMkLst>
            <pc:docMk/>
            <pc:sldMk cId="109857222" sldId="256"/>
            <ac:spMk id="17" creationId="{FC485432-3647-4218-B5D3-15D3FA222B13}"/>
          </ac:spMkLst>
        </pc:spChg>
        <pc:spChg chg="add del">
          <ac:chgData name="Kular, Amol Singh" userId="S::akular@iu.edu::a34807c4-a050-4a2b-830c-36eb0a359485" providerId="AD" clId="Web-{40E6EC96-8E60-E3EA-6784-DB5CFAEFBF42}" dt="2024-08-13T18:36:11.601" v="14"/>
          <ac:spMkLst>
            <pc:docMk/>
            <pc:sldMk cId="109857222" sldId="256"/>
            <ac:spMk id="19" creationId="{F4AFDDCA-6ABA-4D23-8A5C-1BF0F4308148}"/>
          </ac:spMkLst>
        </pc:spChg>
        <pc:spChg chg="add del">
          <ac:chgData name="Kular, Amol Singh" userId="S::akular@iu.edu::a34807c4-a050-4a2b-830c-36eb0a359485" providerId="AD" clId="Web-{40E6EC96-8E60-E3EA-6784-DB5CFAEFBF42}" dt="2024-08-13T18:36:13.882" v="16"/>
          <ac:spMkLst>
            <pc:docMk/>
            <pc:sldMk cId="109857222" sldId="256"/>
            <ac:spMk id="21" creationId="{D4771268-CB57-404A-9271-370EB28F6090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47.960" v="48"/>
          <ac:spMkLst>
            <pc:docMk/>
            <pc:sldMk cId="109857222" sldId="256"/>
            <ac:spMk id="23" creationId="{B7BD7FCF-A254-4A97-A15C-319B67622677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47.960" v="48"/>
          <ac:spMkLst>
            <pc:docMk/>
            <pc:sldMk cId="109857222" sldId="256"/>
            <ac:spMk id="24" creationId="{52FFAF72-6204-4676-9C6F-9A4CC4D91805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12.163" v="33"/>
          <ac:spMkLst>
            <pc:docMk/>
            <pc:sldMk cId="109857222" sldId="256"/>
            <ac:spMk id="29" creationId="{4585881B-0E59-429C-BDFD-2DD5F4822276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17.007" v="35"/>
          <ac:spMkLst>
            <pc:docMk/>
            <pc:sldMk cId="109857222" sldId="256"/>
            <ac:spMk id="33" creationId="{8EC0EE2B-2029-48DD-893D-F528E651B07D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17.007" v="35"/>
          <ac:spMkLst>
            <pc:docMk/>
            <pc:sldMk cId="109857222" sldId="256"/>
            <ac:spMk id="35" creationId="{45AE1D08-1ED1-4F59-B42F-4D8EA33DC8C6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17.007" v="35"/>
          <ac:spMkLst>
            <pc:docMk/>
            <pc:sldMk cId="109857222" sldId="256"/>
            <ac:spMk id="37" creationId="{9A79B912-88EA-4640-BDEB-51B3B11A026A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17.007" v="35"/>
          <ac:spMkLst>
            <pc:docMk/>
            <pc:sldMk cId="109857222" sldId="256"/>
            <ac:spMk id="39" creationId="{9CB95732-565A-4D2C-A3AB-CC460C0D3826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17.007" v="35"/>
          <ac:spMkLst>
            <pc:docMk/>
            <pc:sldMk cId="109857222" sldId="256"/>
            <ac:spMk id="40" creationId="{77F1AF47-AE98-4034-BD91-1976FA4D9C4C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20.132" v="37"/>
          <ac:spMkLst>
            <pc:docMk/>
            <pc:sldMk cId="109857222" sldId="256"/>
            <ac:spMk id="42" creationId="{70155189-D96C-4527-B0EC-654B946BE615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27.757" v="39"/>
          <ac:spMkLst>
            <pc:docMk/>
            <pc:sldMk cId="109857222" sldId="256"/>
            <ac:spMk id="44" creationId="{8C886788-700E-4D20-9F80-E0E96837A203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27.757" v="39"/>
          <ac:spMkLst>
            <pc:docMk/>
            <pc:sldMk cId="109857222" sldId="256"/>
            <ac:spMk id="45" creationId="{1850674C-4E08-4C62-A3E2-6337FE4F7D86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27.757" v="39"/>
          <ac:spMkLst>
            <pc:docMk/>
            <pc:sldMk cId="109857222" sldId="256"/>
            <ac:spMk id="46" creationId="{BCE4FF05-2B0C-4C97-A9B4-E163085A90E1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27.757" v="39"/>
          <ac:spMkLst>
            <pc:docMk/>
            <pc:sldMk cId="109857222" sldId="256"/>
            <ac:spMk id="47" creationId="{529C2A7A-A6B6-4A56-B11C-8E967D88A60D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27.757" v="39"/>
          <ac:spMkLst>
            <pc:docMk/>
            <pc:sldMk cId="109857222" sldId="256"/>
            <ac:spMk id="48" creationId="{FDBD7205-E536-4134-8768-AC3E1A3C5E59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32.678" v="41"/>
          <ac:spMkLst>
            <pc:docMk/>
            <pc:sldMk cId="109857222" sldId="256"/>
            <ac:spMk id="50" creationId="{B03FEE6B-59C6-4F94-AC2D-FA73D296BC8D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32.678" v="41"/>
          <ac:spMkLst>
            <pc:docMk/>
            <pc:sldMk cId="109857222" sldId="256"/>
            <ac:spMk id="51" creationId="{86FEA2A0-6487-486E-B336-D39C827C057B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38.178" v="43"/>
          <ac:spMkLst>
            <pc:docMk/>
            <pc:sldMk cId="109857222" sldId="256"/>
            <ac:spMk id="53" creationId="{7C98A213-5994-475E-B327-DC6EC27FBA8B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38.178" v="43"/>
          <ac:spMkLst>
            <pc:docMk/>
            <pc:sldMk cId="109857222" sldId="256"/>
            <ac:spMk id="54" creationId="{4B030A0D-0DAD-4A99-89BB-419527D6A64B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45.506" v="45"/>
          <ac:spMkLst>
            <pc:docMk/>
            <pc:sldMk cId="109857222" sldId="256"/>
            <ac:spMk id="56" creationId="{CA4BD6EE-7B51-447C-AAB3-028B7A3E515D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45.506" v="45"/>
          <ac:spMkLst>
            <pc:docMk/>
            <pc:sldMk cId="109857222" sldId="256"/>
            <ac:spMk id="57" creationId="{6B5FF7CD-712E-4187-BFF5-B192FFB33A49}"/>
          </ac:spMkLst>
        </pc:spChg>
        <pc:spChg chg="add del">
          <ac:chgData name="Kular, Amol Singh" userId="S::akular@iu.edu::a34807c4-a050-4a2b-830c-36eb0a359485" providerId="AD" clId="Web-{40E6EC96-8E60-E3EA-6784-DB5CFAEFBF42}" dt="2024-08-13T18:37:47.960" v="47"/>
          <ac:spMkLst>
            <pc:docMk/>
            <pc:sldMk cId="109857222" sldId="256"/>
            <ac:spMk id="59" creationId="{4585881B-0E59-429C-BDFD-2DD5F4822276}"/>
          </ac:spMkLst>
        </pc:spChg>
        <pc:spChg chg="add del">
          <ac:chgData name="Kular, Amol Singh" userId="S::akular@iu.edu::a34807c4-a050-4a2b-830c-36eb0a359485" providerId="AD" clId="Web-{40E6EC96-8E60-E3EA-6784-DB5CFAEFBF42}" dt="2024-08-13T18:38:03.131" v="53"/>
          <ac:spMkLst>
            <pc:docMk/>
            <pc:sldMk cId="109857222" sldId="256"/>
            <ac:spMk id="65" creationId="{9CB95732-565A-4D2C-A3AB-CC460C0D3826}"/>
          </ac:spMkLst>
        </pc:spChg>
        <pc:spChg chg="add del">
          <ac:chgData name="Kular, Amol Singh" userId="S::akular@iu.edu::a34807c4-a050-4a2b-830c-36eb0a359485" providerId="AD" clId="Web-{40E6EC96-8E60-E3EA-6784-DB5CFAEFBF42}" dt="2024-08-13T18:38:03.131" v="53"/>
          <ac:spMkLst>
            <pc:docMk/>
            <pc:sldMk cId="109857222" sldId="256"/>
            <ac:spMk id="66" creationId="{77F1AF47-AE98-4034-BD91-1976FA4D9C4C}"/>
          </ac:spMkLst>
        </pc:spChg>
        <pc:spChg chg="add del">
          <ac:chgData name="Kular, Amol Singh" userId="S::akular@iu.edu::a34807c4-a050-4a2b-830c-36eb0a359485" providerId="AD" clId="Web-{40E6EC96-8E60-E3EA-6784-DB5CFAEFBF42}" dt="2024-08-13T18:38:03.131" v="53"/>
          <ac:spMkLst>
            <pc:docMk/>
            <pc:sldMk cId="109857222" sldId="256"/>
            <ac:spMk id="67" creationId="{8EC0EE2B-2029-48DD-893D-F528E651B07D}"/>
          </ac:spMkLst>
        </pc:spChg>
        <pc:spChg chg="add del">
          <ac:chgData name="Kular, Amol Singh" userId="S::akular@iu.edu::a34807c4-a050-4a2b-830c-36eb0a359485" providerId="AD" clId="Web-{40E6EC96-8E60-E3EA-6784-DB5CFAEFBF42}" dt="2024-08-13T18:38:03.131" v="53"/>
          <ac:spMkLst>
            <pc:docMk/>
            <pc:sldMk cId="109857222" sldId="256"/>
            <ac:spMk id="68" creationId="{45AE1D08-1ED1-4F59-B42F-4D8EA33DC8C6}"/>
          </ac:spMkLst>
        </pc:spChg>
        <pc:spChg chg="add del">
          <ac:chgData name="Kular, Amol Singh" userId="S::akular@iu.edu::a34807c4-a050-4a2b-830c-36eb0a359485" providerId="AD" clId="Web-{40E6EC96-8E60-E3EA-6784-DB5CFAEFBF42}" dt="2024-08-13T18:38:03.131" v="53"/>
          <ac:spMkLst>
            <pc:docMk/>
            <pc:sldMk cId="109857222" sldId="256"/>
            <ac:spMk id="69" creationId="{9A79B912-88EA-4640-BDEB-51B3B11A026A}"/>
          </ac:spMkLst>
        </pc:spChg>
        <pc:spChg chg="add del">
          <ac:chgData name="Kular, Amol Singh" userId="S::akular@iu.edu::a34807c4-a050-4a2b-830c-36eb0a359485" providerId="AD" clId="Web-{40E6EC96-8E60-E3EA-6784-DB5CFAEFBF42}" dt="2024-08-13T18:41:09.834" v="112"/>
          <ac:spMkLst>
            <pc:docMk/>
            <pc:sldMk cId="109857222" sldId="256"/>
            <ac:spMk id="74" creationId="{2111B97A-2FB0-4625-8C2E-CDCB1AF683A2}"/>
          </ac:spMkLst>
        </pc:spChg>
        <pc:spChg chg="add del">
          <ac:chgData name="Kular, Amol Singh" userId="S::akular@iu.edu::a34807c4-a050-4a2b-830c-36eb0a359485" providerId="AD" clId="Web-{40E6EC96-8E60-E3EA-6784-DB5CFAEFBF42}" dt="2024-08-13T18:41:09.834" v="112"/>
          <ac:spMkLst>
            <pc:docMk/>
            <pc:sldMk cId="109857222" sldId="256"/>
            <ac:spMk id="80" creationId="{8ED94938-268E-4C0A-A08A-B3980C78BAEB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23.614" v="127"/>
          <ac:spMkLst>
            <pc:docMk/>
            <pc:sldMk cId="109857222" sldId="256"/>
            <ac:spMk id="85" creationId="{4585881B-0E59-429C-BDFD-2DD5F4822276}"/>
          </ac:spMkLst>
        </pc:spChg>
        <pc:spChg chg="add del">
          <ac:chgData name="Kular, Amol Singh" userId="S::akular@iu.edu::a34807c4-a050-4a2b-830c-36eb0a359485" providerId="AD" clId="Web-{40E6EC96-8E60-E3EA-6784-DB5CFAEFBF42}" dt="2024-08-13T18:41:19.787" v="114"/>
          <ac:spMkLst>
            <pc:docMk/>
            <pc:sldMk cId="109857222" sldId="256"/>
            <ac:spMk id="98" creationId="{9CB95732-565A-4D2C-A3AB-CC460C0D3826}"/>
          </ac:spMkLst>
        </pc:spChg>
        <pc:spChg chg="add del">
          <ac:chgData name="Kular, Amol Singh" userId="S::akular@iu.edu::a34807c4-a050-4a2b-830c-36eb0a359485" providerId="AD" clId="Web-{40E6EC96-8E60-E3EA-6784-DB5CFAEFBF42}" dt="2024-08-13T18:41:19.787" v="114"/>
          <ac:spMkLst>
            <pc:docMk/>
            <pc:sldMk cId="109857222" sldId="256"/>
            <ac:spMk id="100" creationId="{E19B653C-798C-4333-8452-3DF3AE3C1D11}"/>
          </ac:spMkLst>
        </pc:spChg>
        <pc:spChg chg="add del">
          <ac:chgData name="Kular, Amol Singh" userId="S::akular@iu.edu::a34807c4-a050-4a2b-830c-36eb0a359485" providerId="AD" clId="Web-{40E6EC96-8E60-E3EA-6784-DB5CFAEFBF42}" dt="2024-08-13T18:41:19.787" v="114"/>
          <ac:spMkLst>
            <pc:docMk/>
            <pc:sldMk cId="109857222" sldId="256"/>
            <ac:spMk id="102" creationId="{0FE50278-E2EC-42B2-A1F1-921DD39901C4}"/>
          </ac:spMkLst>
        </pc:spChg>
        <pc:spChg chg="add del">
          <ac:chgData name="Kular, Amol Singh" userId="S::akular@iu.edu::a34807c4-a050-4a2b-830c-36eb0a359485" providerId="AD" clId="Web-{40E6EC96-8E60-E3EA-6784-DB5CFAEFBF42}" dt="2024-08-13T18:41:19.787" v="114"/>
          <ac:spMkLst>
            <pc:docMk/>
            <pc:sldMk cId="109857222" sldId="256"/>
            <ac:spMk id="104" creationId="{1236153F-0DB4-40DD-87C6-B40C1B7E282C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23.614" v="127"/>
          <ac:spMkLst>
            <pc:docMk/>
            <pc:sldMk cId="109857222" sldId="256"/>
            <ac:spMk id="106" creationId="{9A79B912-88EA-4640-BDEB-51B3B11A026A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23.614" v="127"/>
          <ac:spMkLst>
            <pc:docMk/>
            <pc:sldMk cId="109857222" sldId="256"/>
            <ac:spMk id="107" creationId="{9CB95732-565A-4D2C-A3AB-CC460C0D3826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23.614" v="127"/>
          <ac:spMkLst>
            <pc:docMk/>
            <pc:sldMk cId="109857222" sldId="256"/>
            <ac:spMk id="108" creationId="{77F1AF47-AE98-4034-BD91-1976FA4D9C4C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23.614" v="127"/>
          <ac:spMkLst>
            <pc:docMk/>
            <pc:sldMk cId="109857222" sldId="256"/>
            <ac:spMk id="109" creationId="{8EC0EE2B-2029-48DD-893D-F528E651B07D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23.614" v="127"/>
          <ac:spMkLst>
            <pc:docMk/>
            <pc:sldMk cId="109857222" sldId="256"/>
            <ac:spMk id="110" creationId="{45AE1D08-1ED1-4F59-B42F-4D8EA33DC8C6}"/>
          </ac:spMkLst>
        </pc:spChg>
        <pc:grpChg chg="add del">
          <ac:chgData name="Kular, Amol Singh" userId="S::akular@iu.edu::a34807c4-a050-4a2b-830c-36eb0a359485" providerId="AD" clId="Web-{40E6EC96-8E60-E3EA-6784-DB5CFAEFBF42}" dt="2024-08-13T18:37:12.163" v="33"/>
          <ac:grpSpMkLst>
            <pc:docMk/>
            <pc:sldMk cId="109857222" sldId="256"/>
            <ac:grpSpMk id="31" creationId="{FBC8B6C8-85BC-486C-8279-C77598FA8551}"/>
          </ac:grpSpMkLst>
        </pc:grpChg>
        <pc:grpChg chg="add del">
          <ac:chgData name="Kular, Amol Singh" userId="S::akular@iu.edu::a34807c4-a050-4a2b-830c-36eb0a359485" providerId="AD" clId="Web-{40E6EC96-8E60-E3EA-6784-DB5CFAEFBF42}" dt="2024-08-13T18:37:47.960" v="47"/>
          <ac:grpSpMkLst>
            <pc:docMk/>
            <pc:sldMk cId="109857222" sldId="256"/>
            <ac:grpSpMk id="60" creationId="{FBC8B6C8-85BC-486C-8279-C77598FA8551}"/>
          </ac:grpSpMkLst>
        </pc:grpChg>
        <pc:grpChg chg="add del">
          <ac:chgData name="Kular, Amol Singh" userId="S::akular@iu.edu::a34807c4-a050-4a2b-830c-36eb0a359485" providerId="AD" clId="Web-{40E6EC96-8E60-E3EA-6784-DB5CFAEFBF42}" dt="2024-08-13T18:41:09.834" v="112"/>
          <ac:grpSpMkLst>
            <pc:docMk/>
            <pc:sldMk cId="109857222" sldId="256"/>
            <ac:grpSpMk id="76" creationId="{B83D307E-DF68-43F8-97CE-0AAE950A7129}"/>
          </ac:grpSpMkLst>
        </pc:grpChg>
        <pc:grpChg chg="add del">
          <ac:chgData name="Kular, Amol Singh" userId="S::akular@iu.edu::a34807c4-a050-4a2b-830c-36eb0a359485" providerId="AD" clId="Web-{40E6EC96-8E60-E3EA-6784-DB5CFAEFBF42}" dt="2024-08-13T18:44:23.614" v="127"/>
          <ac:grpSpMkLst>
            <pc:docMk/>
            <pc:sldMk cId="109857222" sldId="256"/>
            <ac:grpSpMk id="87" creationId="{FBC8B6C8-85BC-486C-8279-C77598FA8551}"/>
          </ac:grpSpMkLst>
        </pc:grpChg>
        <pc:picChg chg="add mod">
          <ac:chgData name="Kular, Amol Singh" userId="S::akular@iu.edu::a34807c4-a050-4a2b-830c-36eb0a359485" providerId="AD" clId="Web-{40E6EC96-8E60-E3EA-6784-DB5CFAEFBF42}" dt="2024-08-13T18:44:23.614" v="127"/>
          <ac:picMkLst>
            <pc:docMk/>
            <pc:sldMk cId="109857222" sldId="256"/>
            <ac:picMk id="4" creationId="{62A9D3FA-38D9-9EFF-B6D2-ADAFF0CEA7F4}"/>
          </ac:picMkLst>
        </pc:picChg>
        <pc:picChg chg="add mod">
          <ac:chgData name="Kular, Amol Singh" userId="S::akular@iu.edu::a34807c4-a050-4a2b-830c-36eb0a359485" providerId="AD" clId="Web-{40E6EC96-8E60-E3EA-6784-DB5CFAEFBF42}" dt="2024-08-13T18:44:23.614" v="127"/>
          <ac:picMkLst>
            <pc:docMk/>
            <pc:sldMk cId="109857222" sldId="256"/>
            <ac:picMk id="5" creationId="{12384CCA-DAE8-CE8C-BE41-0468E47ABB0D}"/>
          </ac:picMkLst>
        </pc:picChg>
        <pc:picChg chg="add mod ord">
          <ac:chgData name="Kular, Amol Singh" userId="S::akular@iu.edu::a34807c4-a050-4a2b-830c-36eb0a359485" providerId="AD" clId="Web-{40E6EC96-8E60-E3EA-6784-DB5CFAEFBF42}" dt="2024-08-13T18:44:23.614" v="127"/>
          <ac:picMkLst>
            <pc:docMk/>
            <pc:sldMk cId="109857222" sldId="256"/>
            <ac:picMk id="6" creationId="{57451267-370E-963C-8377-7801EAAC72C4}"/>
          </ac:picMkLst>
        </pc:picChg>
      </pc:sldChg>
      <pc:sldChg chg="addSp delSp modSp new mod setBg">
        <pc:chgData name="Kular, Amol Singh" userId="S::akular@iu.edu::a34807c4-a050-4a2b-830c-36eb0a359485" providerId="AD" clId="Web-{40E6EC96-8E60-E3EA-6784-DB5CFAEFBF42}" dt="2024-08-13T18:45:30.739" v="148" actId="20577"/>
        <pc:sldMkLst>
          <pc:docMk/>
          <pc:sldMk cId="3348613132" sldId="257"/>
        </pc:sldMkLst>
        <pc:spChg chg="mod">
          <ac:chgData name="Kular, Amol Singh" userId="S::akular@iu.edu::a34807c4-a050-4a2b-830c-36eb0a359485" providerId="AD" clId="Web-{40E6EC96-8E60-E3EA-6784-DB5CFAEFBF42}" dt="2024-08-13T18:39:50.693" v="88" actId="20577"/>
          <ac:spMkLst>
            <pc:docMk/>
            <pc:sldMk cId="3348613132" sldId="257"/>
            <ac:spMk id="2" creationId="{90EB49A1-18F0-6555-3587-F79D70FC4732}"/>
          </ac:spMkLst>
        </pc:spChg>
        <pc:spChg chg="del">
          <ac:chgData name="Kular, Amol Singh" userId="S::akular@iu.edu::a34807c4-a050-4a2b-830c-36eb0a359485" providerId="AD" clId="Web-{40E6EC96-8E60-E3EA-6784-DB5CFAEFBF42}" dt="2024-08-13T18:38:21.428" v="55"/>
          <ac:spMkLst>
            <pc:docMk/>
            <pc:sldMk cId="3348613132" sldId="257"/>
            <ac:spMk id="3" creationId="{E333B328-9D40-7250-B939-60E21E4E0DF6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6.879" v="125"/>
          <ac:spMkLst>
            <pc:docMk/>
            <pc:sldMk cId="3348613132" sldId="257"/>
            <ac:spMk id="7" creationId="{A45AAAE6-9794-3A44-95F6-6F3F2B133FEB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6.879" v="125"/>
          <ac:spMkLst>
            <pc:docMk/>
            <pc:sldMk cId="3348613132" sldId="257"/>
            <ac:spMk id="8" creationId="{B63DF876-C35F-64EA-5019-130AC0BDF67E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6.395" v="124"/>
          <ac:spMkLst>
            <pc:docMk/>
            <pc:sldMk cId="3348613132" sldId="257"/>
            <ac:spMk id="9" creationId="{A45AAAE6-9794-3A44-95F6-6F3F2B133FEB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6.395" v="124"/>
          <ac:spMkLst>
            <pc:docMk/>
            <pc:sldMk cId="3348613132" sldId="257"/>
            <ac:spMk id="10" creationId="{B63DF876-C35F-64EA-5019-130AC0BDF67E}"/>
          </ac:spMkLst>
        </pc:spChg>
        <pc:spChg chg="add del">
          <ac:chgData name="Kular, Amol Singh" userId="S::akular@iu.edu::a34807c4-a050-4a2b-830c-36eb0a359485" providerId="AD" clId="Web-{40E6EC96-8E60-E3EA-6784-DB5CFAEFBF42}" dt="2024-08-13T18:39:14.084" v="70"/>
          <ac:spMkLst>
            <pc:docMk/>
            <pc:sldMk cId="3348613132" sldId="257"/>
            <ac:spMk id="11" creationId="{70155189-D96C-4527-B0EC-654B946BE615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5.755" v="123"/>
          <ac:spMkLst>
            <pc:docMk/>
            <pc:sldMk cId="3348613132" sldId="257"/>
            <ac:spMk id="12" creationId="{A45AAAE6-9794-3A44-95F6-6F3F2B133FEB}"/>
          </ac:spMkLst>
        </pc:spChg>
        <pc:spChg chg="add del">
          <ac:chgData name="Kular, Amol Singh" userId="S::akular@iu.edu::a34807c4-a050-4a2b-830c-36eb0a359485" providerId="AD" clId="Web-{40E6EC96-8E60-E3EA-6784-DB5CFAEFBF42}" dt="2024-08-13T18:39:16.397" v="72"/>
          <ac:spMkLst>
            <pc:docMk/>
            <pc:sldMk cId="3348613132" sldId="257"/>
            <ac:spMk id="13" creationId="{E19B653C-798C-4333-8452-3DF3AE3C1D11}"/>
          </ac:spMkLst>
        </pc:spChg>
        <pc:spChg chg="add del">
          <ac:chgData name="Kular, Amol Singh" userId="S::akular@iu.edu::a34807c4-a050-4a2b-830c-36eb0a359485" providerId="AD" clId="Web-{40E6EC96-8E60-E3EA-6784-DB5CFAEFBF42}" dt="2024-08-13T18:39:16.397" v="72"/>
          <ac:spMkLst>
            <pc:docMk/>
            <pc:sldMk cId="3348613132" sldId="257"/>
            <ac:spMk id="14" creationId="{9CB95732-565A-4D2C-A3AB-CC460C0D3826}"/>
          </ac:spMkLst>
        </pc:spChg>
        <pc:spChg chg="add del">
          <ac:chgData name="Kular, Amol Singh" userId="S::akular@iu.edu::a34807c4-a050-4a2b-830c-36eb0a359485" providerId="AD" clId="Web-{40E6EC96-8E60-E3EA-6784-DB5CFAEFBF42}" dt="2024-08-13T18:39:16.397" v="72"/>
          <ac:spMkLst>
            <pc:docMk/>
            <pc:sldMk cId="3348613132" sldId="257"/>
            <ac:spMk id="15" creationId="{0FE50278-E2EC-42B2-A1F1-921DD39901C4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5.755" v="123"/>
          <ac:spMkLst>
            <pc:docMk/>
            <pc:sldMk cId="3348613132" sldId="257"/>
            <ac:spMk id="16" creationId="{B63DF876-C35F-64EA-5019-130AC0BDF67E}"/>
          </ac:spMkLst>
        </pc:spChg>
        <pc:spChg chg="add del">
          <ac:chgData name="Kular, Amol Singh" userId="S::akular@iu.edu::a34807c4-a050-4a2b-830c-36eb0a359485" providerId="AD" clId="Web-{40E6EC96-8E60-E3EA-6784-DB5CFAEFBF42}" dt="2024-08-13T18:39:16.397" v="72"/>
          <ac:spMkLst>
            <pc:docMk/>
            <pc:sldMk cId="3348613132" sldId="257"/>
            <ac:spMk id="17" creationId="{1236153F-0DB4-40DD-87C6-B40C1B7E282C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3.114" v="122"/>
          <ac:spMkLst>
            <pc:docMk/>
            <pc:sldMk cId="3348613132" sldId="257"/>
            <ac:spMk id="18" creationId="{A45AAAE6-9794-3A44-95F6-6F3F2B133FEB}"/>
          </ac:spMkLst>
        </pc:spChg>
        <pc:spChg chg="add del">
          <ac:chgData name="Kular, Amol Singh" userId="S::akular@iu.edu::a34807c4-a050-4a2b-830c-36eb0a359485" providerId="AD" clId="Web-{40E6EC96-8E60-E3EA-6784-DB5CFAEFBF42}" dt="2024-08-13T18:39:18.647" v="74"/>
          <ac:spMkLst>
            <pc:docMk/>
            <pc:sldMk cId="3348613132" sldId="257"/>
            <ac:spMk id="19" creationId="{70155189-D96C-4527-B0EC-654B946BE615}"/>
          </ac:spMkLst>
        </pc:spChg>
        <pc:spChg chg="add del">
          <ac:chgData name="Kular, Amol Singh" userId="S::akular@iu.edu::a34807c4-a050-4a2b-830c-36eb0a359485" providerId="AD" clId="Web-{40E6EC96-8E60-E3EA-6784-DB5CFAEFBF42}" dt="2024-08-13T18:44:13.114" v="122"/>
          <ac:spMkLst>
            <pc:docMk/>
            <pc:sldMk cId="3348613132" sldId="257"/>
            <ac:spMk id="20" creationId="{B63DF876-C35F-64EA-5019-130AC0BDF67E}"/>
          </ac:spMkLst>
        </pc:spChg>
        <pc:spChg chg="add">
          <ac:chgData name="Kular, Amol Singh" userId="S::akular@iu.edu::a34807c4-a050-4a2b-830c-36eb0a359485" providerId="AD" clId="Web-{40E6EC96-8E60-E3EA-6784-DB5CFAEFBF42}" dt="2024-08-13T18:39:18.647" v="75"/>
          <ac:spMkLst>
            <pc:docMk/>
            <pc:sldMk cId="3348613132" sldId="257"/>
            <ac:spMk id="21" creationId="{9CB95732-565A-4D2C-A3AB-CC460C0D3826}"/>
          </ac:spMkLst>
        </pc:spChg>
        <pc:spChg chg="add">
          <ac:chgData name="Kular, Amol Singh" userId="S::akular@iu.edu::a34807c4-a050-4a2b-830c-36eb0a359485" providerId="AD" clId="Web-{40E6EC96-8E60-E3EA-6784-DB5CFAEFBF42}" dt="2024-08-13T18:39:18.647" v="75"/>
          <ac:spMkLst>
            <pc:docMk/>
            <pc:sldMk cId="3348613132" sldId="257"/>
            <ac:spMk id="22" creationId="{E19B653C-798C-4333-8452-3DF3AE3C1D11}"/>
          </ac:spMkLst>
        </pc:spChg>
        <pc:spChg chg="add">
          <ac:chgData name="Kular, Amol Singh" userId="S::akular@iu.edu::a34807c4-a050-4a2b-830c-36eb0a359485" providerId="AD" clId="Web-{40E6EC96-8E60-E3EA-6784-DB5CFAEFBF42}" dt="2024-08-13T18:39:18.647" v="75"/>
          <ac:spMkLst>
            <pc:docMk/>
            <pc:sldMk cId="3348613132" sldId="257"/>
            <ac:spMk id="23" creationId="{0FE50278-E2EC-42B2-A1F1-921DD39901C4}"/>
          </ac:spMkLst>
        </pc:spChg>
        <pc:spChg chg="add">
          <ac:chgData name="Kular, Amol Singh" userId="S::akular@iu.edu::a34807c4-a050-4a2b-830c-36eb0a359485" providerId="AD" clId="Web-{40E6EC96-8E60-E3EA-6784-DB5CFAEFBF42}" dt="2024-08-13T18:39:18.647" v="75"/>
          <ac:spMkLst>
            <pc:docMk/>
            <pc:sldMk cId="3348613132" sldId="257"/>
            <ac:spMk id="24" creationId="{1236153F-0DB4-40DD-87C6-B40C1B7E282C}"/>
          </ac:spMkLst>
        </pc:spChg>
        <pc:spChg chg="add mod">
          <ac:chgData name="Kular, Amol Singh" userId="S::akular@iu.edu::a34807c4-a050-4a2b-830c-36eb0a359485" providerId="AD" clId="Web-{40E6EC96-8E60-E3EA-6784-DB5CFAEFBF42}" dt="2024-08-13T18:45:09.067" v="144" actId="1076"/>
          <ac:spMkLst>
            <pc:docMk/>
            <pc:sldMk cId="3348613132" sldId="257"/>
            <ac:spMk id="25" creationId="{23605CD1-8C12-7190-BAB6-4B734E94313C}"/>
          </ac:spMkLst>
        </pc:spChg>
        <pc:spChg chg="add mod">
          <ac:chgData name="Kular, Amol Singh" userId="S::akular@iu.edu::a34807c4-a050-4a2b-830c-36eb0a359485" providerId="AD" clId="Web-{40E6EC96-8E60-E3EA-6784-DB5CFAEFBF42}" dt="2024-08-13T18:45:30.739" v="148" actId="20577"/>
          <ac:spMkLst>
            <pc:docMk/>
            <pc:sldMk cId="3348613132" sldId="257"/>
            <ac:spMk id="26" creationId="{1869D7A0-CEA0-B6EA-FEE2-EA63AEDCB258}"/>
          </ac:spMkLst>
        </pc:spChg>
        <pc:picChg chg="add mod ord">
          <ac:chgData name="Kular, Amol Singh" userId="S::akular@iu.edu::a34807c4-a050-4a2b-830c-36eb0a359485" providerId="AD" clId="Web-{40E6EC96-8E60-E3EA-6784-DB5CFAEFBF42}" dt="2024-08-13T18:39:34.865" v="81" actId="1076"/>
          <ac:picMkLst>
            <pc:docMk/>
            <pc:sldMk cId="3348613132" sldId="257"/>
            <ac:picMk id="4" creationId="{7C3B420F-C45D-4778-6973-584FF3F813B0}"/>
          </ac:picMkLst>
        </pc:picChg>
        <pc:picChg chg="add mod ord">
          <ac:chgData name="Kular, Amol Singh" userId="S::akular@iu.edu::a34807c4-a050-4a2b-830c-36eb0a359485" providerId="AD" clId="Web-{40E6EC96-8E60-E3EA-6784-DB5CFAEFBF42}" dt="2024-08-13T18:39:31.928" v="80" actId="1076"/>
          <ac:picMkLst>
            <pc:docMk/>
            <pc:sldMk cId="3348613132" sldId="257"/>
            <ac:picMk id="5" creationId="{C38938B1-E52C-00CC-BA2C-A1788877690E}"/>
          </ac:picMkLst>
        </pc:picChg>
        <pc:picChg chg="add mod">
          <ac:chgData name="Kular, Amol Singh" userId="S::akular@iu.edu::a34807c4-a050-4a2b-830c-36eb0a359485" providerId="AD" clId="Web-{40E6EC96-8E60-E3EA-6784-DB5CFAEFBF42}" dt="2024-08-13T18:39:26.303" v="77" actId="1076"/>
          <ac:picMkLst>
            <pc:docMk/>
            <pc:sldMk cId="3348613132" sldId="257"/>
            <ac:picMk id="6" creationId="{DB0874EF-1B5A-58EF-C1D1-BC6D4A41FB87}"/>
          </ac:picMkLst>
        </pc:picChg>
      </pc:sldChg>
      <pc:sldChg chg="addSp delSp modSp new mod setBg">
        <pc:chgData name="Kular, Amol Singh" userId="S::akular@iu.edu::a34807c4-a050-4a2b-830c-36eb0a359485" providerId="AD" clId="Web-{40E6EC96-8E60-E3EA-6784-DB5CFAEFBF42}" dt="2024-08-13T18:46:34.738" v="162" actId="1076"/>
        <pc:sldMkLst>
          <pc:docMk/>
          <pc:sldMk cId="1340499842" sldId="258"/>
        </pc:sldMkLst>
        <pc:spChg chg="mod">
          <ac:chgData name="Kular, Amol Singh" userId="S::akular@iu.edu::a34807c4-a050-4a2b-830c-36eb0a359485" providerId="AD" clId="Web-{40E6EC96-8E60-E3EA-6784-DB5CFAEFBF42}" dt="2024-08-13T18:41:01.271" v="111" actId="20577"/>
          <ac:spMkLst>
            <pc:docMk/>
            <pc:sldMk cId="1340499842" sldId="258"/>
            <ac:spMk id="2" creationId="{EAA2E934-A4EA-564A-D45B-B9A6C0220231}"/>
          </ac:spMkLst>
        </pc:spChg>
        <pc:spChg chg="del">
          <ac:chgData name="Kular, Amol Singh" userId="S::akular@iu.edu::a34807c4-a050-4a2b-830c-36eb0a359485" providerId="AD" clId="Web-{40E6EC96-8E60-E3EA-6784-DB5CFAEFBF42}" dt="2024-08-13T18:40:00.521" v="90"/>
          <ac:spMkLst>
            <pc:docMk/>
            <pc:sldMk cId="1340499842" sldId="258"/>
            <ac:spMk id="3" creationId="{0AB6A9A1-96DF-0579-657C-0DB1006C5DA3}"/>
          </ac:spMkLst>
        </pc:spChg>
        <pc:spChg chg="add mod">
          <ac:chgData name="Kular, Amol Singh" userId="S::akular@iu.edu::a34807c4-a050-4a2b-830c-36eb0a359485" providerId="AD" clId="Web-{40E6EC96-8E60-E3EA-6784-DB5CFAEFBF42}" dt="2024-08-13T18:45:50.754" v="153" actId="1076"/>
          <ac:spMkLst>
            <pc:docMk/>
            <pc:sldMk cId="1340499842" sldId="258"/>
            <ac:spMk id="7" creationId="{368F468D-87CB-0C19-82F4-CF28B8E3C213}"/>
          </ac:spMkLst>
        </pc:spChg>
        <pc:spChg chg="add mod">
          <ac:chgData name="Kular, Amol Singh" userId="S::akular@iu.edu::a34807c4-a050-4a2b-830c-36eb0a359485" providerId="AD" clId="Web-{40E6EC96-8E60-E3EA-6784-DB5CFAEFBF42}" dt="2024-08-13T18:46:08.613" v="158" actId="1076"/>
          <ac:spMkLst>
            <pc:docMk/>
            <pc:sldMk cId="1340499842" sldId="258"/>
            <ac:spMk id="8" creationId="{F20B4B02-05E0-503D-320F-2E42B92F42BC}"/>
          </ac:spMkLst>
        </pc:spChg>
        <pc:spChg chg="add mod">
          <ac:chgData name="Kular, Amol Singh" userId="S::akular@iu.edu::a34807c4-a050-4a2b-830c-36eb0a359485" providerId="AD" clId="Web-{40E6EC96-8E60-E3EA-6784-DB5CFAEFBF42}" dt="2024-08-13T18:46:34.738" v="162" actId="1076"/>
          <ac:spMkLst>
            <pc:docMk/>
            <pc:sldMk cId="1340499842" sldId="258"/>
            <ac:spMk id="9" creationId="{F75EDB43-3187-FD65-B90D-A0FE012A0074}"/>
          </ac:spMkLst>
        </pc:spChg>
        <pc:spChg chg="add">
          <ac:chgData name="Kular, Amol Singh" userId="S::akular@iu.edu::a34807c4-a050-4a2b-830c-36eb0a359485" providerId="AD" clId="Web-{40E6EC96-8E60-E3EA-6784-DB5CFAEFBF42}" dt="2024-08-13T18:40:38.474" v="98"/>
          <ac:spMkLst>
            <pc:docMk/>
            <pc:sldMk cId="1340499842" sldId="258"/>
            <ac:spMk id="10" creationId="{99ED5833-B85B-4103-8A3B-CAB0308E6C15}"/>
          </ac:spMkLst>
        </pc:spChg>
        <pc:picChg chg="add mod ord">
          <ac:chgData name="Kular, Amol Singh" userId="S::akular@iu.edu::a34807c4-a050-4a2b-830c-36eb0a359485" providerId="AD" clId="Web-{40E6EC96-8E60-E3EA-6784-DB5CFAEFBF42}" dt="2024-08-13T18:40:38.474" v="98"/>
          <ac:picMkLst>
            <pc:docMk/>
            <pc:sldMk cId="1340499842" sldId="258"/>
            <ac:picMk id="4" creationId="{4CDBE7C5-668F-9AC4-59EE-E07BB7A35496}"/>
          </ac:picMkLst>
        </pc:picChg>
        <pc:picChg chg="add mod">
          <ac:chgData name="Kular, Amol Singh" userId="S::akular@iu.edu::a34807c4-a050-4a2b-830c-36eb0a359485" providerId="AD" clId="Web-{40E6EC96-8E60-E3EA-6784-DB5CFAEFBF42}" dt="2024-08-13T18:40:38.474" v="98"/>
          <ac:picMkLst>
            <pc:docMk/>
            <pc:sldMk cId="1340499842" sldId="258"/>
            <ac:picMk id="5" creationId="{8A5D62ED-174A-17FA-DA6F-866DC00782F5}"/>
          </ac:picMkLst>
        </pc:picChg>
      </pc:sldChg>
    </pc:docChg>
  </pc:docChgLst>
  <pc:docChgLst>
    <pc:chgData name="Kular, Amol Singh" userId="a34807c4-a050-4a2b-830c-36eb0a359485" providerId="ADAL" clId="{30FC569B-0070-4155-B086-BE9FE2F974AB}"/>
    <pc:docChg chg="modSld">
      <pc:chgData name="Kular, Amol Singh" userId="a34807c4-a050-4a2b-830c-36eb0a359485" providerId="ADAL" clId="{30FC569B-0070-4155-B086-BE9FE2F974AB}" dt="2024-08-14T23:26:00.945" v="4"/>
      <pc:docMkLst>
        <pc:docMk/>
      </pc:docMkLst>
      <pc:sldChg chg="addSp delSp modSp modTransition modAnim">
        <pc:chgData name="Kular, Amol Singh" userId="a34807c4-a050-4a2b-830c-36eb0a359485" providerId="ADAL" clId="{30FC569B-0070-4155-B086-BE9FE2F974AB}" dt="2024-08-14T23:26:00.945" v="4"/>
        <pc:sldMkLst>
          <pc:docMk/>
          <pc:sldMk cId="109857222" sldId="256"/>
        </pc:sldMkLst>
        <pc:picChg chg="add del mod">
          <ac:chgData name="Kular, Amol Singh" userId="a34807c4-a050-4a2b-830c-36eb0a359485" providerId="ADAL" clId="{30FC569B-0070-4155-B086-BE9FE2F974AB}" dt="2024-08-14T23:22:18.753" v="1"/>
          <ac:picMkLst>
            <pc:docMk/>
            <pc:sldMk cId="109857222" sldId="256"/>
            <ac:picMk id="8" creationId="{BE2D24B3-40A2-C01A-2C03-5A95E0E015AD}"/>
          </ac:picMkLst>
        </pc:picChg>
        <pc:picChg chg="add del mod">
          <ac:chgData name="Kular, Amol Singh" userId="a34807c4-a050-4a2b-830c-36eb0a359485" providerId="ADAL" clId="{30FC569B-0070-4155-B086-BE9FE2F974AB}" dt="2024-08-14T23:22:54.974" v="3"/>
          <ac:picMkLst>
            <pc:docMk/>
            <pc:sldMk cId="109857222" sldId="256"/>
            <ac:picMk id="11" creationId="{15F1C525-1AA0-85CA-3E66-DF62390227BC}"/>
          </ac:picMkLst>
        </pc:picChg>
        <pc:picChg chg="add mod">
          <ac:chgData name="Kular, Amol Singh" userId="a34807c4-a050-4a2b-830c-36eb0a359485" providerId="ADAL" clId="{30FC569B-0070-4155-B086-BE9FE2F974AB}" dt="2024-08-14T23:26:00.945" v="4"/>
          <ac:picMkLst>
            <pc:docMk/>
            <pc:sldMk cId="109857222" sldId="256"/>
            <ac:picMk id="16" creationId="{9F46FDDC-AAED-C736-1CAF-119E12594772}"/>
          </ac:picMkLst>
        </pc:picChg>
      </pc:sldChg>
      <pc:sldChg chg="addSp modSp modTransition">
        <pc:chgData name="Kular, Amol Singh" userId="a34807c4-a050-4a2b-830c-36eb0a359485" providerId="ADAL" clId="{30FC569B-0070-4155-B086-BE9FE2F974AB}" dt="2024-08-14T23:26:00.945" v="4"/>
        <pc:sldMkLst>
          <pc:docMk/>
          <pc:sldMk cId="3348613132" sldId="257"/>
        </pc:sldMkLst>
        <pc:picChg chg="add mod">
          <ac:chgData name="Kular, Amol Singh" userId="a34807c4-a050-4a2b-830c-36eb0a359485" providerId="ADAL" clId="{30FC569B-0070-4155-B086-BE9FE2F974AB}" dt="2024-08-14T23:26:00.945" v="4"/>
          <ac:picMkLst>
            <pc:docMk/>
            <pc:sldMk cId="3348613132" sldId="257"/>
            <ac:picMk id="11" creationId="{5A540BCE-0C19-9BF7-3D8D-49C35C1FEE47}"/>
          </ac:picMkLst>
        </pc:picChg>
      </pc:sldChg>
      <pc:sldChg chg="addSp modSp modTransition">
        <pc:chgData name="Kular, Amol Singh" userId="a34807c4-a050-4a2b-830c-36eb0a359485" providerId="ADAL" clId="{30FC569B-0070-4155-B086-BE9FE2F974AB}" dt="2024-08-14T23:26:00.945" v="4"/>
        <pc:sldMkLst>
          <pc:docMk/>
          <pc:sldMk cId="1340499842" sldId="258"/>
        </pc:sldMkLst>
        <pc:picChg chg="add mod">
          <ac:chgData name="Kular, Amol Singh" userId="a34807c4-a050-4a2b-830c-36eb0a359485" providerId="ADAL" clId="{30FC569B-0070-4155-B086-BE9FE2F974AB}" dt="2024-08-14T23:26:00.945" v="4"/>
          <ac:picMkLst>
            <pc:docMk/>
            <pc:sldMk cId="1340499842" sldId="258"/>
            <ac:picMk id="6" creationId="{1B14BD42-ABC4-8DC5-8177-068936D8C4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180" y="2862471"/>
            <a:ext cx="3041803" cy="2907802"/>
          </a:xfrm>
        </p:spPr>
        <p:txBody>
          <a:bodyPr anchor="t">
            <a:normAutofit/>
          </a:bodyPr>
          <a:lstStyle/>
          <a:p>
            <a:pPr algn="l"/>
            <a:r>
              <a:rPr lang="en-US" sz="2200" b="1" dirty="0">
                <a:solidFill>
                  <a:srgbClr val="FFFFFF"/>
                </a:solidFill>
                <a:latin typeface="Helvetica"/>
                <a:cs typeface="Helvetica"/>
              </a:rPr>
              <a:t>0.5% Bupivacaine Provides Additional Analgesia Than 0.25% Bupivacaine In Fascia </a:t>
            </a:r>
            <a:r>
              <a:rPr lang="en-US" sz="2200" b="1" dirty="0" err="1">
                <a:solidFill>
                  <a:srgbClr val="FFFFFF"/>
                </a:solidFill>
                <a:latin typeface="Helvetica"/>
                <a:cs typeface="Helvetica"/>
              </a:rPr>
              <a:t>Iliaca</a:t>
            </a:r>
            <a:r>
              <a:rPr lang="en-US" sz="2200" b="1" dirty="0">
                <a:solidFill>
                  <a:srgbClr val="FFFFFF"/>
                </a:solidFill>
                <a:latin typeface="Helvetica"/>
                <a:cs typeface="Helvetica"/>
              </a:rPr>
              <a:t> Blocks For Periacetabular Osteotomy</a:t>
            </a:r>
          </a:p>
          <a:p>
            <a:pPr algn="l"/>
            <a:endParaRPr lang="en-US" sz="2200" b="1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62A9D3FA-38D9-9EFF-B6D2-ADAFF0CEA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40" y="1148273"/>
            <a:ext cx="3387578" cy="2025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4CCA-DAE8-CE8C-BE41-0468E47AB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930" y="1604746"/>
            <a:ext cx="3419533" cy="1569089"/>
          </a:xfrm>
          <a:prstGeom prst="rect">
            <a:avLst/>
          </a:prstGeom>
        </p:spPr>
      </p:pic>
      <p:pic>
        <p:nvPicPr>
          <p:cNvPr id="6" name="Picture 5" descr="A graph of patients by total volume of bupivician&#10;&#10;Description automatically generated">
            <a:extLst>
              <a:ext uri="{FF2B5EF4-FFF2-40B4-BE49-F238E27FC236}">
                <a16:creationId xmlns:a16="http://schemas.microsoft.com/office/drawing/2014/main" id="{57451267-370E-963C-8377-7801EAAC7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235" y="3429000"/>
            <a:ext cx="6442032" cy="2887465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9F46FDDC-AAED-C736-1CAF-119E125947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490"/>
    </mc:Choice>
    <mc:Fallback>
      <p:transition spd="slow" advTm="95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B49A1-18F0-6555-3587-F79D70FC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Average Pain Scores By Concentration</a:t>
            </a: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B0874EF-1B5A-58EF-C1D1-BC6D4A41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536" y="2903464"/>
            <a:ext cx="3238707" cy="2902741"/>
          </a:xfrm>
          <a:prstGeom prst="rect">
            <a:avLst/>
          </a:prstGeom>
        </p:spPr>
      </p:pic>
      <p:pic>
        <p:nvPicPr>
          <p:cNvPr id="5" name="Picture 4" descr="A graph of pain scores&#10;&#10;Description automatically generated">
            <a:extLst>
              <a:ext uri="{FF2B5EF4-FFF2-40B4-BE49-F238E27FC236}">
                <a16:creationId xmlns:a16="http://schemas.microsoft.com/office/drawing/2014/main" id="{C38938B1-E52C-00CC-BA2C-A17888776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849" y="2909221"/>
            <a:ext cx="3238707" cy="2607091"/>
          </a:xfrm>
          <a:prstGeom prst="rect">
            <a:avLst/>
          </a:prstGeom>
        </p:spPr>
      </p:pic>
      <p:pic>
        <p:nvPicPr>
          <p:cNvPr id="4" name="Content Placeholder 3" descr="A graph with a line graph and numbers&#10;&#10;Description automatically generated">
            <a:extLst>
              <a:ext uri="{FF2B5EF4-FFF2-40B4-BE49-F238E27FC236}">
                <a16:creationId xmlns:a16="http://schemas.microsoft.com/office/drawing/2014/main" id="{7C3B420F-C45D-4778-6973-584FF3F8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59519" y="2897774"/>
            <a:ext cx="4297757" cy="26041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605CD1-8C12-7190-BAB6-4B734E94313C}"/>
              </a:ext>
            </a:extLst>
          </p:cNvPr>
          <p:cNvSpPr txBox="1"/>
          <p:nvPr/>
        </p:nvSpPr>
        <p:spPr>
          <a:xfrm>
            <a:off x="2510147" y="3961230"/>
            <a:ext cx="69284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P=0.052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69D7A0-CEA0-B6EA-FEE2-EA63AEDCB258}"/>
              </a:ext>
            </a:extLst>
          </p:cNvPr>
          <p:cNvSpPr txBox="1"/>
          <p:nvPr/>
        </p:nvSpPr>
        <p:spPr>
          <a:xfrm>
            <a:off x="3481082" y="3948939"/>
            <a:ext cx="69284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P=0.11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A540BCE-0C19-9BF7-3D8D-49C35C1FE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4861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36"/>
    </mc:Choice>
    <mc:Fallback>
      <p:transition spd="slow" advTm="3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2E934-A4EA-564A-D45B-B9A6C022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/>
              <a:t>Opioid Use and Pain Score by Volume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" name="Picture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8A5D62ED-174A-17FA-DA6F-866DC0078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34" y="2581348"/>
            <a:ext cx="5828261" cy="350663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DBE7C5-668F-9AC4-59EE-E07BB7A35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82505" y="2588593"/>
            <a:ext cx="5828261" cy="3492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8F468D-87CB-0C19-82F4-CF28B8E3C213}"/>
              </a:ext>
            </a:extLst>
          </p:cNvPr>
          <p:cNvSpPr txBox="1"/>
          <p:nvPr/>
        </p:nvSpPr>
        <p:spPr>
          <a:xfrm>
            <a:off x="2393910" y="3302552"/>
            <a:ext cx="69284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P=0.075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B4B02-05E0-503D-320F-2E42B92F42BC}"/>
              </a:ext>
            </a:extLst>
          </p:cNvPr>
          <p:cNvSpPr txBox="1"/>
          <p:nvPr/>
        </p:nvSpPr>
        <p:spPr>
          <a:xfrm>
            <a:off x="4925299" y="3302551"/>
            <a:ext cx="69284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P=0.13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EDB43-3187-FD65-B90D-A0FE012A0074}"/>
              </a:ext>
            </a:extLst>
          </p:cNvPr>
          <p:cNvSpPr txBox="1"/>
          <p:nvPr/>
        </p:nvSpPr>
        <p:spPr>
          <a:xfrm>
            <a:off x="6978825" y="3844992"/>
            <a:ext cx="69284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P=0.060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B14BD42-ABC4-8DC5-8177-068936D8C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049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85"/>
    </mc:Choice>
    <mc:Fallback>
      <p:transition spd="slow" advTm="44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44</Words>
  <Application>Microsoft Office PowerPoint</Application>
  <PresentationFormat>Widescreen</PresentationFormat>
  <Paragraphs>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Helvetica</vt:lpstr>
      <vt:lpstr>office theme</vt:lpstr>
      <vt:lpstr>0.5% Bupivacaine Provides Additional Analgesia Than 0.25% Bupivacaine In Fascia Iliaca Blocks For Periacetabular Osteotomy </vt:lpstr>
      <vt:lpstr>Average Pain Scores By Concentration</vt:lpstr>
      <vt:lpstr>Opioid Use and Pain Score by Volume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Kular, Amol Singh</cp:lastModifiedBy>
  <cp:revision>80</cp:revision>
  <dcterms:created xsi:type="dcterms:W3CDTF">2024-08-13T18:31:46Z</dcterms:created>
  <dcterms:modified xsi:type="dcterms:W3CDTF">2024-08-14T23:26:11Z</dcterms:modified>
</cp:coreProperties>
</file>