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8"/>
  </p:notesMasterIdLst>
  <p:handoutMasterIdLst>
    <p:handoutMasterId r:id="rId9"/>
  </p:handoutMasterIdLst>
  <p:sldIdLst>
    <p:sldId id="256" r:id="rId5"/>
    <p:sldId id="259" r:id="rId6"/>
    <p:sldId id="260"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5">
          <p15:clr>
            <a:srgbClr val="A4A3A4"/>
          </p15:clr>
        </p15:guide>
        <p15:guide id="2" pos="3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0000"/>
    <a:srgbClr val="ACA39A"/>
    <a:srgbClr val="969696"/>
    <a:srgbClr val="9E9A95"/>
    <a:srgbClr val="382E25"/>
    <a:srgbClr val="C17945"/>
    <a:srgbClr val="31526A"/>
    <a:srgbClr val="690304"/>
    <a:srgbClr val="252626"/>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77" autoAdjust="0"/>
  </p:normalViewPr>
  <p:slideViewPr>
    <p:cSldViewPr snapToGrid="0" snapToObjects="1">
      <p:cViewPr varScale="1">
        <p:scale>
          <a:sx n="121" d="100"/>
          <a:sy n="121" d="100"/>
        </p:scale>
        <p:origin x="728" y="184"/>
      </p:cViewPr>
      <p:guideLst>
        <p:guide orient="horz" pos="3185"/>
        <p:guide pos="3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32" d="100"/>
          <a:sy n="132" d="100"/>
        </p:scale>
        <p:origin x="-5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7859BD-4604-2843-976C-9F2DEE3C79DB}" type="datetimeFigureOut">
              <a:rPr lang="en-US" smtClean="0"/>
              <a:t>8/11/24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64456-6A4C-DF40-836A-7ED7CB7228F1}" type="slidenum">
              <a:rPr lang="en-US" smtClean="0"/>
              <a:t>‹#›</a:t>
            </a:fld>
            <a:endParaRPr lang="en-US" dirty="0"/>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8F45-8DB7-E449-85E4-EC04F96DF3AA}" type="datetimeFigureOut">
              <a:rPr lang="en-US" smtClean="0"/>
              <a:t>8/11/24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6D261-4ACC-5E49-97C5-9D8FD2D9A3AF}" type="slidenum">
              <a:rPr lang="en-US" smtClean="0"/>
              <a:t>‹#›</a:t>
            </a:fld>
            <a:endParaRPr lang="en-US" dirty="0"/>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page">
    <p:bg>
      <p:bgPr>
        <a:solidFill>
          <a:srgbClr val="ACA39A">
            <a:alpha val="40000"/>
          </a:srgbClr>
        </a:solidFill>
        <a:effectLst/>
      </p:bgPr>
    </p:bg>
    <p:spTree>
      <p:nvGrpSpPr>
        <p:cNvPr id="1" name=""/>
        <p:cNvGrpSpPr/>
        <p:nvPr/>
      </p:nvGrpSpPr>
      <p:grpSpPr>
        <a:xfrm>
          <a:off x="0" y="0"/>
          <a:ext cx="0" cy="0"/>
          <a:chOff x="0" y="0"/>
          <a:chExt cx="0" cy="0"/>
        </a:xfrm>
      </p:grpSpPr>
      <p:sp>
        <p:nvSpPr>
          <p:cNvPr id="6" name="Rectangle 5"/>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
        <p:nvSpPr>
          <p:cNvPr id="12" name="Rectangle 11">
            <a:extLst>
              <a:ext uri="{FF2B5EF4-FFF2-40B4-BE49-F238E27FC236}">
                <a16:creationId xmlns:a16="http://schemas.microsoft.com/office/drawing/2014/main" id="{BA4CDEAE-A72C-6745-AF68-F4D3AFBE4BD4}"/>
              </a:ext>
            </a:extLst>
          </p:cNvPr>
          <p:cNvSpPr/>
          <p:nvPr userDrawn="1"/>
        </p:nvSpPr>
        <p:spPr>
          <a:xfrm>
            <a:off x="-30788" y="4650465"/>
            <a:ext cx="9228667" cy="540015"/>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8ED37B-660D-B140-BE36-7D07837A2CC9}"/>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D42028F-4BED-E643-AAE4-ABF5BDB8083F}"/>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sp>
        <p:nvSpPr>
          <p:cNvPr id="16" name="Title 1">
            <a:extLst>
              <a:ext uri="{FF2B5EF4-FFF2-40B4-BE49-F238E27FC236}">
                <a16:creationId xmlns:a16="http://schemas.microsoft.com/office/drawing/2014/main" id="{38BEB617-516B-C249-8FE5-7BA549031011}"/>
              </a:ext>
            </a:extLst>
          </p:cNvPr>
          <p:cNvSpPr>
            <a:spLocks noGrp="1"/>
          </p:cNvSpPr>
          <p:nvPr>
            <p:ph type="title" hasCustomPrompt="1"/>
          </p:nvPr>
        </p:nvSpPr>
        <p:spPr>
          <a:xfrm>
            <a:off x="502903" y="1975994"/>
            <a:ext cx="7734221" cy="1114494"/>
          </a:xfrm>
          <a:prstGeom prst="rect">
            <a:avLst/>
          </a:prstGeom>
        </p:spPr>
        <p:txBody>
          <a:bodyPr anchor="ctr">
            <a:normAutofit/>
          </a:bodyPr>
          <a:lstStyle>
            <a:lvl1pPr>
              <a:lnSpc>
                <a:spcPct val="90000"/>
              </a:lnSpc>
              <a:defRPr sz="4000" b="1" i="0" spc="0" baseline="0">
                <a:solidFill>
                  <a:schemeClr val="tx1"/>
                </a:solidFill>
                <a:latin typeface="Arial"/>
                <a:cs typeface="Arial"/>
              </a:defRPr>
            </a:lvl1pPr>
          </a:lstStyle>
          <a:p>
            <a:r>
              <a:rPr lang="en-US" dirty="0"/>
              <a:t>Option 1 – Opening Slide – text resizes as content is entered</a:t>
            </a:r>
          </a:p>
        </p:txBody>
      </p:sp>
      <p:sp>
        <p:nvSpPr>
          <p:cNvPr id="17" name="Text Placeholder 19">
            <a:extLst>
              <a:ext uri="{FF2B5EF4-FFF2-40B4-BE49-F238E27FC236}">
                <a16:creationId xmlns:a16="http://schemas.microsoft.com/office/drawing/2014/main" id="{A17B975E-BE6B-3E4A-8B92-9C17B56151B0}"/>
              </a:ext>
            </a:extLst>
          </p:cNvPr>
          <p:cNvSpPr>
            <a:spLocks noGrp="1"/>
          </p:cNvSpPr>
          <p:nvPr>
            <p:ph type="body" sz="quarter" idx="12" hasCustomPrompt="1"/>
          </p:nvPr>
        </p:nvSpPr>
        <p:spPr>
          <a:xfrm>
            <a:off x="530694" y="3264558"/>
            <a:ext cx="7734222" cy="252412"/>
          </a:xfrm>
          <a:prstGeom prst="rect">
            <a:avLst/>
          </a:prstGeom>
        </p:spPr>
        <p:txBody>
          <a:bodyPr anchor="ctr">
            <a:noAutofit/>
          </a:bodyPr>
          <a:lstStyle>
            <a:lvl1pPr marL="0" indent="0">
              <a:buNone/>
              <a:defRPr sz="1800" b="0" spc="0" baseline="0">
                <a:solidFill>
                  <a:schemeClr val="tx1"/>
                </a:solidFill>
                <a:latin typeface="Arial"/>
                <a:cs typeface="Arial"/>
              </a:defRPr>
            </a:lvl1pPr>
          </a:lstStyle>
          <a:p>
            <a:pPr lvl="0"/>
            <a:r>
              <a:rPr lang="en-US" dirty="0"/>
              <a:t>PRESENTER AND TITLE</a:t>
            </a:r>
          </a:p>
        </p:txBody>
      </p:sp>
      <p:sp>
        <p:nvSpPr>
          <p:cNvPr id="9" name="Text Placeholder 19">
            <a:extLst>
              <a:ext uri="{FF2B5EF4-FFF2-40B4-BE49-F238E27FC236}">
                <a16:creationId xmlns:a16="http://schemas.microsoft.com/office/drawing/2014/main" id="{1800061F-0F64-2641-A25C-4FE07FA0159A}"/>
              </a:ext>
            </a:extLst>
          </p:cNvPr>
          <p:cNvSpPr>
            <a:spLocks noGrp="1"/>
          </p:cNvSpPr>
          <p:nvPr>
            <p:ph type="body" sz="quarter" idx="11" hasCustomPrompt="1"/>
          </p:nvPr>
        </p:nvSpPr>
        <p:spPr>
          <a:xfrm>
            <a:off x="2988296" y="253569"/>
            <a:ext cx="5842227" cy="252412"/>
          </a:xfrm>
          <a:prstGeom prst="rect">
            <a:avLst/>
          </a:prstGeom>
        </p:spPr>
        <p:txBody>
          <a:bodyPr anchor="ctr">
            <a:noAutofit/>
          </a:bodyPr>
          <a:lstStyle>
            <a:lvl1pPr marL="0" indent="0" algn="r">
              <a:buNone/>
              <a:defRPr sz="1400" b="0" spc="0" baseline="0">
                <a:solidFill>
                  <a:schemeClr val="tx1"/>
                </a:solidFill>
                <a:latin typeface="Arial"/>
                <a:cs typeface="Arial"/>
              </a:defRPr>
            </a:lvl1pPr>
          </a:lstStyle>
          <a:p>
            <a:pPr lvl="0"/>
            <a:r>
              <a:rPr lang="en-US" dirty="0"/>
              <a:t>SUBHEAD OR NAME OF DEPARTMENT, PROGRAM OR UNIT</a:t>
            </a:r>
          </a:p>
        </p:txBody>
      </p:sp>
    </p:spTree>
    <p:extLst>
      <p:ext uri="{BB962C8B-B14F-4D97-AF65-F5344CB8AC3E}">
        <p14:creationId xmlns:p14="http://schemas.microsoft.com/office/powerpoint/2010/main" val="274342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page">
    <p:bg>
      <p:bgPr>
        <a:solidFill>
          <a:srgbClr val="ACA39A">
            <a:alpha val="80000"/>
          </a:srgbClr>
        </a:solidFill>
        <a:effectLst/>
      </p:bgPr>
    </p:bg>
    <p:spTree>
      <p:nvGrpSpPr>
        <p:cNvPr id="1" name=""/>
        <p:cNvGrpSpPr/>
        <p:nvPr/>
      </p:nvGrpSpPr>
      <p:grpSpPr>
        <a:xfrm>
          <a:off x="0" y="0"/>
          <a:ext cx="0" cy="0"/>
          <a:chOff x="0" y="0"/>
          <a:chExt cx="0" cy="0"/>
        </a:xfrm>
      </p:grpSpPr>
      <p:sp>
        <p:nvSpPr>
          <p:cNvPr id="6" name="Rectangle 5"/>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
        <p:nvSpPr>
          <p:cNvPr id="12" name="Rectangle 11">
            <a:extLst>
              <a:ext uri="{FF2B5EF4-FFF2-40B4-BE49-F238E27FC236}">
                <a16:creationId xmlns:a16="http://schemas.microsoft.com/office/drawing/2014/main" id="{BA4CDEAE-A72C-6745-AF68-F4D3AFBE4BD4}"/>
              </a:ext>
            </a:extLst>
          </p:cNvPr>
          <p:cNvSpPr/>
          <p:nvPr userDrawn="1"/>
        </p:nvSpPr>
        <p:spPr>
          <a:xfrm>
            <a:off x="-30788" y="4650465"/>
            <a:ext cx="9228667" cy="540015"/>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8ED37B-660D-B140-BE36-7D07837A2CC9}"/>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D42028F-4BED-E643-AAE4-ABF5BDB8083F}"/>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sp>
        <p:nvSpPr>
          <p:cNvPr id="16" name="Title 1">
            <a:extLst>
              <a:ext uri="{FF2B5EF4-FFF2-40B4-BE49-F238E27FC236}">
                <a16:creationId xmlns:a16="http://schemas.microsoft.com/office/drawing/2014/main" id="{38BEB617-516B-C249-8FE5-7BA549031011}"/>
              </a:ext>
            </a:extLst>
          </p:cNvPr>
          <p:cNvSpPr>
            <a:spLocks noGrp="1"/>
          </p:cNvSpPr>
          <p:nvPr>
            <p:ph type="title" hasCustomPrompt="1"/>
          </p:nvPr>
        </p:nvSpPr>
        <p:spPr>
          <a:xfrm>
            <a:off x="502903" y="1975994"/>
            <a:ext cx="7734221" cy="1114494"/>
          </a:xfrm>
          <a:prstGeom prst="rect">
            <a:avLst/>
          </a:prstGeom>
        </p:spPr>
        <p:txBody>
          <a:bodyPr anchor="ctr">
            <a:normAutofit/>
          </a:bodyPr>
          <a:lstStyle>
            <a:lvl1pPr>
              <a:lnSpc>
                <a:spcPct val="90000"/>
              </a:lnSpc>
              <a:defRPr sz="4000" b="1" i="0" spc="0" baseline="0">
                <a:solidFill>
                  <a:schemeClr val="tx1"/>
                </a:solidFill>
                <a:latin typeface="Arial"/>
                <a:cs typeface="Arial"/>
              </a:defRPr>
            </a:lvl1pPr>
          </a:lstStyle>
          <a:p>
            <a:r>
              <a:rPr lang="en-US" dirty="0"/>
              <a:t>Option 2 – Opening Slide – text resizes as content is entered</a:t>
            </a:r>
          </a:p>
        </p:txBody>
      </p:sp>
      <p:sp>
        <p:nvSpPr>
          <p:cNvPr id="17" name="Text Placeholder 19">
            <a:extLst>
              <a:ext uri="{FF2B5EF4-FFF2-40B4-BE49-F238E27FC236}">
                <a16:creationId xmlns:a16="http://schemas.microsoft.com/office/drawing/2014/main" id="{A17B975E-BE6B-3E4A-8B92-9C17B56151B0}"/>
              </a:ext>
            </a:extLst>
          </p:cNvPr>
          <p:cNvSpPr>
            <a:spLocks noGrp="1"/>
          </p:cNvSpPr>
          <p:nvPr>
            <p:ph type="body" sz="quarter" idx="12" hasCustomPrompt="1"/>
          </p:nvPr>
        </p:nvSpPr>
        <p:spPr>
          <a:xfrm>
            <a:off x="530694" y="3264558"/>
            <a:ext cx="7734222" cy="252412"/>
          </a:xfrm>
          <a:prstGeom prst="rect">
            <a:avLst/>
          </a:prstGeom>
        </p:spPr>
        <p:txBody>
          <a:bodyPr anchor="ctr">
            <a:noAutofit/>
          </a:bodyPr>
          <a:lstStyle>
            <a:lvl1pPr marL="0" indent="0">
              <a:buNone/>
              <a:defRPr sz="1800" b="0" spc="0" baseline="0">
                <a:solidFill>
                  <a:schemeClr val="tx1"/>
                </a:solidFill>
                <a:latin typeface="Arial"/>
                <a:cs typeface="Arial"/>
              </a:defRPr>
            </a:lvl1pPr>
          </a:lstStyle>
          <a:p>
            <a:pPr lvl="0"/>
            <a:r>
              <a:rPr lang="en-US" dirty="0"/>
              <a:t>PRESENTER AND TITLE</a:t>
            </a:r>
          </a:p>
        </p:txBody>
      </p:sp>
      <p:sp>
        <p:nvSpPr>
          <p:cNvPr id="9" name="Text Placeholder 19">
            <a:extLst>
              <a:ext uri="{FF2B5EF4-FFF2-40B4-BE49-F238E27FC236}">
                <a16:creationId xmlns:a16="http://schemas.microsoft.com/office/drawing/2014/main" id="{1800061F-0F64-2641-A25C-4FE07FA0159A}"/>
              </a:ext>
            </a:extLst>
          </p:cNvPr>
          <p:cNvSpPr>
            <a:spLocks noGrp="1"/>
          </p:cNvSpPr>
          <p:nvPr>
            <p:ph type="body" sz="quarter" idx="11" hasCustomPrompt="1"/>
          </p:nvPr>
        </p:nvSpPr>
        <p:spPr>
          <a:xfrm>
            <a:off x="2988296" y="253569"/>
            <a:ext cx="5842227" cy="252412"/>
          </a:xfrm>
          <a:prstGeom prst="rect">
            <a:avLst/>
          </a:prstGeom>
        </p:spPr>
        <p:txBody>
          <a:bodyPr anchor="ctr">
            <a:noAutofit/>
          </a:bodyPr>
          <a:lstStyle>
            <a:lvl1pPr marL="0" indent="0" algn="r">
              <a:buNone/>
              <a:defRPr sz="1400" b="0" spc="0" baseline="0">
                <a:solidFill>
                  <a:schemeClr val="tx1"/>
                </a:solidFill>
                <a:latin typeface="Arial"/>
                <a:cs typeface="Arial"/>
              </a:defRPr>
            </a:lvl1pPr>
          </a:lstStyle>
          <a:p>
            <a:pPr lvl="0"/>
            <a:r>
              <a:rPr lang="en-US" dirty="0"/>
              <a:t>SUBHEAD OR NAME OF DEPARTMENT, PROGRAM OR UNIT</a:t>
            </a:r>
          </a:p>
        </p:txBody>
      </p:sp>
    </p:spTree>
    <p:extLst>
      <p:ext uri="{BB962C8B-B14F-4D97-AF65-F5344CB8AC3E}">
        <p14:creationId xmlns:p14="http://schemas.microsoft.com/office/powerpoint/2010/main" val="325997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
        <p:nvSpPr>
          <p:cNvPr id="12" name="Rectangle 11">
            <a:extLst>
              <a:ext uri="{FF2B5EF4-FFF2-40B4-BE49-F238E27FC236}">
                <a16:creationId xmlns:a16="http://schemas.microsoft.com/office/drawing/2014/main" id="{BA4CDEAE-A72C-6745-AF68-F4D3AFBE4BD4}"/>
              </a:ext>
            </a:extLst>
          </p:cNvPr>
          <p:cNvSpPr/>
          <p:nvPr userDrawn="1"/>
        </p:nvSpPr>
        <p:spPr>
          <a:xfrm>
            <a:off x="-30788" y="4650465"/>
            <a:ext cx="9228667" cy="540015"/>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8ED37B-660D-B140-BE36-7D07837A2CC9}"/>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D42028F-4BED-E643-AAE4-ABF5BDB8083F}"/>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sp>
        <p:nvSpPr>
          <p:cNvPr id="15" name="Text Placeholder 19">
            <a:extLst>
              <a:ext uri="{FF2B5EF4-FFF2-40B4-BE49-F238E27FC236}">
                <a16:creationId xmlns:a16="http://schemas.microsoft.com/office/drawing/2014/main" id="{C9A91140-A017-E042-AACE-3BC11888B624}"/>
              </a:ext>
            </a:extLst>
          </p:cNvPr>
          <p:cNvSpPr>
            <a:spLocks noGrp="1"/>
          </p:cNvSpPr>
          <p:nvPr>
            <p:ph type="body" sz="quarter" idx="11" hasCustomPrompt="1"/>
          </p:nvPr>
        </p:nvSpPr>
        <p:spPr>
          <a:xfrm>
            <a:off x="2988296" y="253569"/>
            <a:ext cx="5842227" cy="252412"/>
          </a:xfrm>
          <a:prstGeom prst="rect">
            <a:avLst/>
          </a:prstGeom>
        </p:spPr>
        <p:txBody>
          <a:bodyPr anchor="ctr">
            <a:noAutofit/>
          </a:bodyPr>
          <a:lstStyle>
            <a:lvl1pPr marL="0" indent="0" algn="r">
              <a:buNone/>
              <a:defRPr sz="1400" b="0" spc="0" baseline="0">
                <a:solidFill>
                  <a:schemeClr val="bg1"/>
                </a:solidFill>
                <a:latin typeface="Arial"/>
                <a:cs typeface="Arial"/>
              </a:defRPr>
            </a:lvl1pPr>
          </a:lstStyle>
          <a:p>
            <a:pPr lvl="0"/>
            <a:r>
              <a:rPr lang="en-US" dirty="0"/>
              <a:t>SUBHEAD OR NAME OF DEPARTMENT, PROGRAM OR UNIT</a:t>
            </a:r>
          </a:p>
        </p:txBody>
      </p:sp>
      <p:sp>
        <p:nvSpPr>
          <p:cNvPr id="16" name="Title 1">
            <a:extLst>
              <a:ext uri="{FF2B5EF4-FFF2-40B4-BE49-F238E27FC236}">
                <a16:creationId xmlns:a16="http://schemas.microsoft.com/office/drawing/2014/main" id="{38BEB617-516B-C249-8FE5-7BA549031011}"/>
              </a:ext>
            </a:extLst>
          </p:cNvPr>
          <p:cNvSpPr>
            <a:spLocks noGrp="1"/>
          </p:cNvSpPr>
          <p:nvPr>
            <p:ph type="title" hasCustomPrompt="1"/>
          </p:nvPr>
        </p:nvSpPr>
        <p:spPr>
          <a:xfrm>
            <a:off x="502903" y="1975994"/>
            <a:ext cx="7734221" cy="1114494"/>
          </a:xfrm>
          <a:prstGeom prst="rect">
            <a:avLst/>
          </a:prstGeom>
        </p:spPr>
        <p:txBody>
          <a:bodyPr anchor="ctr">
            <a:normAutofit/>
          </a:bodyPr>
          <a:lstStyle>
            <a:lvl1pPr>
              <a:lnSpc>
                <a:spcPct val="90000"/>
              </a:lnSpc>
              <a:defRPr sz="4000" b="1" i="0" spc="0" baseline="0">
                <a:solidFill>
                  <a:schemeClr val="bg1"/>
                </a:solidFill>
                <a:latin typeface="Arial"/>
                <a:cs typeface="Arial"/>
              </a:defRPr>
            </a:lvl1pPr>
          </a:lstStyle>
          <a:p>
            <a:r>
              <a:rPr lang="en-US" dirty="0"/>
              <a:t>Option 3 – Opening Slide – text resizes as content is entered</a:t>
            </a:r>
          </a:p>
        </p:txBody>
      </p:sp>
      <p:sp>
        <p:nvSpPr>
          <p:cNvPr id="17" name="Text Placeholder 19">
            <a:extLst>
              <a:ext uri="{FF2B5EF4-FFF2-40B4-BE49-F238E27FC236}">
                <a16:creationId xmlns:a16="http://schemas.microsoft.com/office/drawing/2014/main" id="{A17B975E-BE6B-3E4A-8B92-9C17B56151B0}"/>
              </a:ext>
            </a:extLst>
          </p:cNvPr>
          <p:cNvSpPr>
            <a:spLocks noGrp="1"/>
          </p:cNvSpPr>
          <p:nvPr>
            <p:ph type="body" sz="quarter" idx="12" hasCustomPrompt="1"/>
          </p:nvPr>
        </p:nvSpPr>
        <p:spPr>
          <a:xfrm>
            <a:off x="530694" y="3264558"/>
            <a:ext cx="7734222" cy="252412"/>
          </a:xfrm>
          <a:prstGeom prst="rect">
            <a:avLst/>
          </a:prstGeom>
        </p:spPr>
        <p:txBody>
          <a:bodyPr anchor="ctr">
            <a:noAutofit/>
          </a:bodyPr>
          <a:lstStyle>
            <a:lvl1pPr marL="0" indent="0">
              <a:buNone/>
              <a:defRPr sz="1800" b="0" spc="0" baseline="0">
                <a:solidFill>
                  <a:schemeClr val="bg1"/>
                </a:solidFill>
                <a:latin typeface="Arial"/>
                <a:cs typeface="Arial"/>
              </a:defRPr>
            </a:lvl1pPr>
          </a:lstStyle>
          <a:p>
            <a:pPr lvl="0"/>
            <a:r>
              <a:rPr lang="en-US" dirty="0"/>
              <a:t>PRESENTER AND TITLE</a:t>
            </a:r>
          </a:p>
        </p:txBody>
      </p:sp>
    </p:spTree>
    <p:extLst>
      <p:ext uri="{BB962C8B-B14F-4D97-AF65-F5344CB8AC3E}">
        <p14:creationId xmlns:p14="http://schemas.microsoft.com/office/powerpoint/2010/main" val="125665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ACA39A"/>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2274522"/>
            <a:ext cx="6802482" cy="656910"/>
          </a:xfrm>
          <a:prstGeom prst="rect">
            <a:avLst/>
          </a:prstGeom>
        </p:spPr>
        <p:txBody>
          <a:bodyPr anchor="ctr">
            <a:noAutofit/>
          </a:bodyPr>
          <a:lstStyle>
            <a:lvl1pPr>
              <a:defRPr sz="4000" b="1" i="0" spc="0" baseline="0">
                <a:solidFill>
                  <a:schemeClr val="tx1"/>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032786"/>
            <a:ext cx="3700462" cy="252412"/>
          </a:xfrm>
          <a:prstGeom prst="rect">
            <a:avLst/>
          </a:prstGeom>
        </p:spPr>
        <p:txBody>
          <a:bodyPr anchor="ctr">
            <a:noAutofit/>
          </a:bodyPr>
          <a:lstStyle>
            <a:lvl1pPr marL="0" indent="0">
              <a:buNone/>
              <a:defRPr sz="1400" b="1" i="0" spc="50" baseline="0">
                <a:solidFill>
                  <a:schemeClr val="tx1"/>
                </a:solidFill>
                <a:latin typeface="Arial"/>
                <a:cs typeface="Arial"/>
              </a:defRPr>
            </a:lvl1pPr>
          </a:lstStyle>
          <a:p>
            <a:pPr lvl="0"/>
            <a:r>
              <a:rPr lang="en-US" dirty="0"/>
              <a:t>SECTION NUMBER OR SUBTITLE</a:t>
            </a:r>
          </a:p>
        </p:txBody>
      </p:sp>
      <p:sp>
        <p:nvSpPr>
          <p:cNvPr id="4" name="Rectangle 3"/>
          <p:cNvSpPr/>
          <p:nvPr userDrawn="1"/>
        </p:nvSpPr>
        <p:spPr>
          <a:xfrm>
            <a:off x="-14942" y="2032000"/>
            <a:ext cx="148614" cy="836706"/>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FD999E8A-87E3-6C4B-ABCB-DFCF83254878}"/>
              </a:ext>
            </a:extLst>
          </p:cNvPr>
          <p:cNvGrpSpPr/>
          <p:nvPr userDrawn="1"/>
        </p:nvGrpSpPr>
        <p:grpSpPr>
          <a:xfrm>
            <a:off x="-30788" y="4298510"/>
            <a:ext cx="9228667" cy="853727"/>
            <a:chOff x="-30788" y="4298510"/>
            <a:chExt cx="9228667" cy="853727"/>
          </a:xfrm>
        </p:grpSpPr>
        <p:sp>
          <p:nvSpPr>
            <p:cNvPr id="17" name="Rectangle 16">
              <a:extLst>
                <a:ext uri="{FF2B5EF4-FFF2-40B4-BE49-F238E27FC236}">
                  <a16:creationId xmlns:a16="http://schemas.microsoft.com/office/drawing/2014/main" id="{238A2E75-148C-1248-B56B-A0880FA34210}"/>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84F34C6-1F9F-AA48-92F2-401878F4D395}"/>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9" name="Group 18">
              <a:extLst>
                <a:ext uri="{FF2B5EF4-FFF2-40B4-BE49-F238E27FC236}">
                  <a16:creationId xmlns:a16="http://schemas.microsoft.com/office/drawing/2014/main" id="{BB4E4298-2473-394D-B497-59D1618497EB}"/>
                </a:ext>
              </a:extLst>
            </p:cNvPr>
            <p:cNvGrpSpPr/>
            <p:nvPr userDrawn="1"/>
          </p:nvGrpSpPr>
          <p:grpSpPr>
            <a:xfrm>
              <a:off x="422970" y="4298510"/>
              <a:ext cx="725830" cy="853727"/>
              <a:chOff x="422970" y="4298510"/>
              <a:chExt cx="725830" cy="853727"/>
            </a:xfrm>
          </p:grpSpPr>
          <p:sp>
            <p:nvSpPr>
              <p:cNvPr id="21" name="Rectangle 20">
                <a:extLst>
                  <a:ext uri="{FF2B5EF4-FFF2-40B4-BE49-F238E27FC236}">
                    <a16:creationId xmlns:a16="http://schemas.microsoft.com/office/drawing/2014/main" id="{DE0CA54A-3A83-A04B-BA02-C9EA07FAF4EE}"/>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B066C393-1D04-3B4A-A36D-C9461F0FFF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235472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2274522"/>
            <a:ext cx="6802482" cy="656910"/>
          </a:xfrm>
          <a:prstGeom prst="rect">
            <a:avLst/>
          </a:prstGeom>
        </p:spPr>
        <p:txBody>
          <a:bodyPr anchor="ctr">
            <a:noAutofit/>
          </a:bodyPr>
          <a:lstStyle>
            <a:lvl1pPr>
              <a:defRPr sz="4000" b="1" i="0" spc="0" baseline="0">
                <a:solidFill>
                  <a:srgbClr val="FFFFFF"/>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032786"/>
            <a:ext cx="3700462" cy="252412"/>
          </a:xfrm>
          <a:prstGeom prst="rect">
            <a:avLst/>
          </a:prstGeom>
        </p:spPr>
        <p:txBody>
          <a:bodyPr anchor="ctr">
            <a:noAutofit/>
          </a:bodyPr>
          <a:lstStyle>
            <a:lvl1pPr marL="0" indent="0">
              <a:buNone/>
              <a:defRPr sz="1400" b="1" i="0" spc="50" baseline="0">
                <a:solidFill>
                  <a:srgbClr val="A6A6A6"/>
                </a:solidFill>
                <a:latin typeface="Arial"/>
                <a:cs typeface="Arial"/>
              </a:defRPr>
            </a:lvl1pPr>
          </a:lstStyle>
          <a:p>
            <a:pPr lvl="0"/>
            <a:r>
              <a:rPr lang="en-US" dirty="0"/>
              <a:t>SECTION NUMBER OR SUBTITLE</a:t>
            </a:r>
          </a:p>
        </p:txBody>
      </p:sp>
      <p:sp>
        <p:nvSpPr>
          <p:cNvPr id="4" name="Rectangle 3"/>
          <p:cNvSpPr/>
          <p:nvPr userDrawn="1"/>
        </p:nvSpPr>
        <p:spPr>
          <a:xfrm>
            <a:off x="-14942" y="2032000"/>
            <a:ext cx="148614" cy="836706"/>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6CE92844-5432-AA47-9FC3-157F0E3989E3}"/>
              </a:ext>
            </a:extLst>
          </p:cNvPr>
          <p:cNvGrpSpPr/>
          <p:nvPr userDrawn="1"/>
        </p:nvGrpSpPr>
        <p:grpSpPr>
          <a:xfrm>
            <a:off x="-30788" y="4298510"/>
            <a:ext cx="9228667" cy="853727"/>
            <a:chOff x="-30788" y="4298510"/>
            <a:chExt cx="9228667" cy="853727"/>
          </a:xfrm>
        </p:grpSpPr>
        <p:sp>
          <p:nvSpPr>
            <p:cNvPr id="13" name="Rectangle 12">
              <a:extLst>
                <a:ext uri="{FF2B5EF4-FFF2-40B4-BE49-F238E27FC236}">
                  <a16:creationId xmlns:a16="http://schemas.microsoft.com/office/drawing/2014/main" id="{C319ED4B-0453-FC4B-864C-901DEECE2F34}"/>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5B59AD9-99C6-4642-AACC-44F4B0D3A47C}"/>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6" name="Group 15">
              <a:extLst>
                <a:ext uri="{FF2B5EF4-FFF2-40B4-BE49-F238E27FC236}">
                  <a16:creationId xmlns:a16="http://schemas.microsoft.com/office/drawing/2014/main" id="{4D1BAF2D-D90C-9046-A414-36725E6FFE51}"/>
                </a:ext>
              </a:extLst>
            </p:cNvPr>
            <p:cNvGrpSpPr/>
            <p:nvPr userDrawn="1"/>
          </p:nvGrpSpPr>
          <p:grpSpPr>
            <a:xfrm>
              <a:off x="422970" y="4298510"/>
              <a:ext cx="725830" cy="853727"/>
              <a:chOff x="422970" y="4298510"/>
              <a:chExt cx="725830" cy="853727"/>
            </a:xfrm>
          </p:grpSpPr>
          <p:sp>
            <p:nvSpPr>
              <p:cNvPr id="17" name="Rectangle 16">
                <a:extLst>
                  <a:ext uri="{FF2B5EF4-FFF2-40B4-BE49-F238E27FC236}">
                    <a16:creationId xmlns:a16="http://schemas.microsoft.com/office/drawing/2014/main" id="{DD14026D-0215-0A48-8182-2F16D5B1FC53}"/>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92D5B06C-F6DF-0842-ABED-1C3D8078F5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345785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499" y="510282"/>
            <a:ext cx="8004391" cy="699065"/>
          </a:xfrm>
          <a:prstGeom prst="rect">
            <a:avLst/>
          </a:prstGeom>
        </p:spPr>
        <p:txBody>
          <a:bodyPr>
            <a:normAutofit/>
          </a:bodyPr>
          <a:lstStyle>
            <a:lvl1pPr>
              <a:defRPr sz="3000" b="1" i="0" cap="none" spc="0">
                <a:solidFill>
                  <a:srgbClr val="404041"/>
                </a:solidFill>
                <a:latin typeface="Arial"/>
                <a:cs typeface="Arial"/>
              </a:defRPr>
            </a:lvl1pPr>
          </a:lstStyle>
          <a:p>
            <a:r>
              <a:rPr lang="en-US" dirty="0"/>
              <a:t>Click to edit master title style</a:t>
            </a:r>
          </a:p>
        </p:txBody>
      </p:sp>
      <p:sp>
        <p:nvSpPr>
          <p:cNvPr id="5" name="Rectangle 4"/>
          <p:cNvSpPr/>
          <p:nvPr userDrawn="1"/>
        </p:nvSpPr>
        <p:spPr>
          <a:xfrm>
            <a:off x="0" y="604610"/>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9"/>
          <p:cNvSpPr>
            <a:spLocks noGrp="1"/>
          </p:cNvSpPr>
          <p:nvPr>
            <p:ph type="body" sz="quarter" idx="10" hasCustomPrompt="1"/>
          </p:nvPr>
        </p:nvSpPr>
        <p:spPr>
          <a:xfrm>
            <a:off x="4833956" y="179431"/>
            <a:ext cx="3700462" cy="252412"/>
          </a:xfrm>
          <a:prstGeom prst="rect">
            <a:avLst/>
          </a:prstGeom>
        </p:spPr>
        <p:txBody>
          <a:bodyPr>
            <a:noAutofit/>
          </a:bodyPr>
          <a:lstStyle>
            <a:lvl1pPr marL="0" indent="0" algn="r">
              <a:buNone/>
              <a:defRPr sz="1100" b="0" i="0" spc="0" baseline="0">
                <a:solidFill>
                  <a:schemeClr val="tx1"/>
                </a:solidFill>
                <a:latin typeface="Arial"/>
                <a:cs typeface="Arial"/>
              </a:defRPr>
            </a:lvl1pPr>
          </a:lstStyle>
          <a:p>
            <a:pPr lvl="0"/>
            <a:r>
              <a:rPr lang="en-US" dirty="0"/>
              <a:t>SECTION TITLE OR SUBTITLE</a:t>
            </a:r>
          </a:p>
        </p:txBody>
      </p:sp>
      <p:sp>
        <p:nvSpPr>
          <p:cNvPr id="4" name="TextBox 3"/>
          <p:cNvSpPr txBox="1"/>
          <p:nvPr userDrawn="1"/>
        </p:nvSpPr>
        <p:spPr>
          <a:xfrm>
            <a:off x="3556000" y="3541059"/>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366426" y="1322876"/>
            <a:ext cx="8015594" cy="281063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grpSp>
        <p:nvGrpSpPr>
          <p:cNvPr id="9" name="Group 8">
            <a:extLst>
              <a:ext uri="{FF2B5EF4-FFF2-40B4-BE49-F238E27FC236}">
                <a16:creationId xmlns:a16="http://schemas.microsoft.com/office/drawing/2014/main" id="{0B3A402F-84DE-3648-943C-F947B742644A}"/>
              </a:ext>
            </a:extLst>
          </p:cNvPr>
          <p:cNvGrpSpPr/>
          <p:nvPr userDrawn="1"/>
        </p:nvGrpSpPr>
        <p:grpSpPr>
          <a:xfrm>
            <a:off x="-30788" y="4298510"/>
            <a:ext cx="9228667" cy="853727"/>
            <a:chOff x="-30788" y="4298510"/>
            <a:chExt cx="9228667" cy="853727"/>
          </a:xfrm>
        </p:grpSpPr>
        <p:sp>
          <p:nvSpPr>
            <p:cNvPr id="10" name="Rectangle 9">
              <a:extLst>
                <a:ext uri="{FF2B5EF4-FFF2-40B4-BE49-F238E27FC236}">
                  <a16:creationId xmlns:a16="http://schemas.microsoft.com/office/drawing/2014/main" id="{B4E396F1-F31B-F44E-94EB-2D879CB9F1C8}"/>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EC012D6-6963-1C4C-82CB-78A98B57306A}"/>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2" name="Group 11">
              <a:extLst>
                <a:ext uri="{FF2B5EF4-FFF2-40B4-BE49-F238E27FC236}">
                  <a16:creationId xmlns:a16="http://schemas.microsoft.com/office/drawing/2014/main" id="{9FE0A3E8-2C3C-CF46-A1A4-EE6D0BA3FC9D}"/>
                </a:ext>
              </a:extLst>
            </p:cNvPr>
            <p:cNvGrpSpPr/>
            <p:nvPr userDrawn="1"/>
          </p:nvGrpSpPr>
          <p:grpSpPr>
            <a:xfrm>
              <a:off x="422970" y="4298510"/>
              <a:ext cx="725830" cy="853727"/>
              <a:chOff x="422970" y="4298510"/>
              <a:chExt cx="725830" cy="853727"/>
            </a:xfrm>
          </p:grpSpPr>
          <p:sp>
            <p:nvSpPr>
              <p:cNvPr id="14" name="Rectangle 13">
                <a:extLst>
                  <a:ext uri="{FF2B5EF4-FFF2-40B4-BE49-F238E27FC236}">
                    <a16:creationId xmlns:a16="http://schemas.microsoft.com/office/drawing/2014/main" id="{B226430D-4079-4B41-9842-41583BFE0C9D}"/>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EB69E89-B821-FD42-BA2A-E2E3A1CD5B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368206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3" y="464386"/>
            <a:ext cx="4560579" cy="779318"/>
          </a:xfrm>
          <a:prstGeom prst="rect">
            <a:avLst/>
          </a:prstGeom>
        </p:spPr>
        <p:txBody>
          <a:bodyPr vert="horz" lIns="91440" tIns="45720" rIns="91440" bIns="45720" rtlCol="0" anchor="ctr">
            <a:noAutofit/>
          </a:bodyPr>
          <a:lstStyle>
            <a:lvl1pPr>
              <a:defRPr sz="3000" b="1" i="0" spc="0">
                <a:solidFill>
                  <a:srgbClr val="40404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25303" y="1629405"/>
            <a:ext cx="4560579" cy="2792362"/>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73058" y="0"/>
            <a:ext cx="3570941" cy="5143500"/>
          </a:xfrm>
          <a:prstGeom prst="rect">
            <a:avLst/>
          </a:prstGeom>
        </p:spPr>
        <p:txBody>
          <a:bodyPr/>
          <a:lstStyle/>
          <a:p>
            <a:r>
              <a:rPr lang="en-US"/>
              <a:t>Click icon to add picture</a:t>
            </a:r>
            <a:endParaRPr lang="en-US" dirty="0"/>
          </a:p>
        </p:txBody>
      </p:sp>
      <p:grpSp>
        <p:nvGrpSpPr>
          <p:cNvPr id="9" name="Group 8">
            <a:extLst>
              <a:ext uri="{FF2B5EF4-FFF2-40B4-BE49-F238E27FC236}">
                <a16:creationId xmlns:a16="http://schemas.microsoft.com/office/drawing/2014/main" id="{F5928226-E43E-9A42-8F2D-CC86E47C5643}"/>
              </a:ext>
            </a:extLst>
          </p:cNvPr>
          <p:cNvGrpSpPr/>
          <p:nvPr userDrawn="1"/>
        </p:nvGrpSpPr>
        <p:grpSpPr>
          <a:xfrm>
            <a:off x="-30788" y="4298510"/>
            <a:ext cx="9228667" cy="853727"/>
            <a:chOff x="-30788" y="4298510"/>
            <a:chExt cx="9228667" cy="853727"/>
          </a:xfrm>
        </p:grpSpPr>
        <p:sp>
          <p:nvSpPr>
            <p:cNvPr id="11" name="Rectangle 10">
              <a:extLst>
                <a:ext uri="{FF2B5EF4-FFF2-40B4-BE49-F238E27FC236}">
                  <a16:creationId xmlns:a16="http://schemas.microsoft.com/office/drawing/2014/main" id="{44D5977E-D878-7A43-BF6A-D4E3AD5B28B6}"/>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75CD740-FF84-DB42-B0C7-54BCF89FF22C}"/>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5" name="Group 14">
              <a:extLst>
                <a:ext uri="{FF2B5EF4-FFF2-40B4-BE49-F238E27FC236}">
                  <a16:creationId xmlns:a16="http://schemas.microsoft.com/office/drawing/2014/main" id="{70CC3031-F52B-0E4F-8E6F-2551722B6AA6}"/>
                </a:ext>
              </a:extLst>
            </p:cNvPr>
            <p:cNvGrpSpPr/>
            <p:nvPr userDrawn="1"/>
          </p:nvGrpSpPr>
          <p:grpSpPr>
            <a:xfrm>
              <a:off x="422970" y="4298510"/>
              <a:ext cx="725830" cy="853727"/>
              <a:chOff x="422970" y="4298510"/>
              <a:chExt cx="725830" cy="853727"/>
            </a:xfrm>
          </p:grpSpPr>
          <p:sp>
            <p:nvSpPr>
              <p:cNvPr id="16" name="Rectangle 15">
                <a:extLst>
                  <a:ext uri="{FF2B5EF4-FFF2-40B4-BE49-F238E27FC236}">
                    <a16:creationId xmlns:a16="http://schemas.microsoft.com/office/drawing/2014/main" id="{2615DAA7-B7DE-6E4D-81FC-313480E27A9B}"/>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AEF6C903-6A3A-9148-AD8A-19BEB5E900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
        <p:nvSpPr>
          <p:cNvPr id="14" name="Rectangle 13">
            <a:extLst>
              <a:ext uri="{FF2B5EF4-FFF2-40B4-BE49-F238E27FC236}">
                <a16:creationId xmlns:a16="http://schemas.microsoft.com/office/drawing/2014/main" id="{3913B757-E8CF-584A-BD70-2E79D9DDD41F}"/>
              </a:ext>
            </a:extLst>
          </p:cNvPr>
          <p:cNvSpPr/>
          <p:nvPr userDrawn="1"/>
        </p:nvSpPr>
        <p:spPr>
          <a:xfrm>
            <a:off x="0" y="604610"/>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0CD019-6D45-4D4A-AEB0-E2AC73E8811D}"/>
              </a:ext>
            </a:extLst>
          </p:cNvPr>
          <p:cNvSpPr/>
          <p:nvPr userDrawn="1"/>
        </p:nvSpPr>
        <p:spPr>
          <a:xfrm>
            <a:off x="-30788" y="4650465"/>
            <a:ext cx="9228667" cy="540015"/>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AC8DF18-3E60-B247-B893-BB8BFC859846}"/>
              </a:ext>
            </a:extLst>
          </p:cNvPr>
          <p:cNvGrpSpPr/>
          <p:nvPr userDrawn="1"/>
        </p:nvGrpSpPr>
        <p:grpSpPr>
          <a:xfrm>
            <a:off x="-30788" y="4298510"/>
            <a:ext cx="9228667" cy="853727"/>
            <a:chOff x="-30788" y="4298510"/>
            <a:chExt cx="9228667" cy="853727"/>
          </a:xfrm>
        </p:grpSpPr>
        <p:sp>
          <p:nvSpPr>
            <p:cNvPr id="5" name="Rectangle 4">
              <a:extLst>
                <a:ext uri="{FF2B5EF4-FFF2-40B4-BE49-F238E27FC236}">
                  <a16:creationId xmlns:a16="http://schemas.microsoft.com/office/drawing/2014/main" id="{6588C768-7285-E342-A158-C512EEA47842}"/>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C1681DC-5005-2849-B1CC-16C372DA3974}"/>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7" name="Group 6">
              <a:extLst>
                <a:ext uri="{FF2B5EF4-FFF2-40B4-BE49-F238E27FC236}">
                  <a16:creationId xmlns:a16="http://schemas.microsoft.com/office/drawing/2014/main" id="{1E6BB39A-1C79-7140-8CC6-D2D016540907}"/>
                </a:ext>
              </a:extLst>
            </p:cNvPr>
            <p:cNvGrpSpPr/>
            <p:nvPr userDrawn="1"/>
          </p:nvGrpSpPr>
          <p:grpSpPr>
            <a:xfrm>
              <a:off x="422970" y="4298510"/>
              <a:ext cx="725830" cy="853727"/>
              <a:chOff x="422970" y="4298510"/>
              <a:chExt cx="725830" cy="853727"/>
            </a:xfrm>
          </p:grpSpPr>
          <p:sp>
            <p:nvSpPr>
              <p:cNvPr id="8" name="Rectangle 7">
                <a:extLst>
                  <a:ext uri="{FF2B5EF4-FFF2-40B4-BE49-F238E27FC236}">
                    <a16:creationId xmlns:a16="http://schemas.microsoft.com/office/drawing/2014/main" id="{D64E8045-FA2D-D548-90FD-0C9CC61789AB}"/>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DAB4E97-D59E-2D4B-B31D-9BB4153AA9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
        <p:nvSpPr>
          <p:cNvPr id="12" name="Rectangle 11">
            <a:extLst>
              <a:ext uri="{FF2B5EF4-FFF2-40B4-BE49-F238E27FC236}">
                <a16:creationId xmlns:a16="http://schemas.microsoft.com/office/drawing/2014/main" id="{CCAEAE6F-04FE-6F48-8CE8-B51096938E5F}"/>
              </a:ext>
            </a:extLst>
          </p:cNvPr>
          <p:cNvSpPr/>
          <p:nvPr userDrawn="1"/>
        </p:nvSpPr>
        <p:spPr>
          <a:xfrm>
            <a:off x="0" y="604610"/>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565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83" r:id="rId1"/>
    <p:sldLayoutId id="2147493482" r:id="rId2"/>
    <p:sldLayoutId id="2147493469" r:id="rId3"/>
    <p:sldLayoutId id="2147493478" r:id="rId4"/>
    <p:sldLayoutId id="2147493467" r:id="rId5"/>
    <p:sldLayoutId id="2147493472" r:id="rId6"/>
    <p:sldLayoutId id="2147493457" r:id="rId7"/>
    <p:sldLayoutId id="2147493475" r:id="rId8"/>
  </p:sldLayoutIdLst>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6181F7-6366-72DF-6DD2-51C1340AC390}"/>
              </a:ext>
            </a:extLst>
          </p:cNvPr>
          <p:cNvSpPr>
            <a:spLocks noGrp="1"/>
          </p:cNvSpPr>
          <p:nvPr>
            <p:ph type="ctrTitle"/>
          </p:nvPr>
        </p:nvSpPr>
        <p:spPr/>
        <p:txBody>
          <a:bodyPr>
            <a:noAutofit/>
          </a:bodyPr>
          <a:lstStyle/>
          <a:p>
            <a:pPr algn="ctr"/>
            <a:r>
              <a:rPr lang="en-US" sz="2000" dirty="0"/>
              <a:t>Three-Dimensional Modeling of Anterior Communicating Artery Aneurysm for Surgical Simulation</a:t>
            </a:r>
            <a:br>
              <a:rPr lang="en-US" sz="2000" dirty="0"/>
            </a:br>
            <a:br>
              <a:rPr lang="en-US" sz="2000" dirty="0"/>
            </a:br>
            <a:endParaRPr lang="en-US" sz="2000" dirty="0"/>
          </a:p>
        </p:txBody>
      </p:sp>
      <p:sp>
        <p:nvSpPr>
          <p:cNvPr id="6" name="Text Placeholder 5">
            <a:extLst>
              <a:ext uri="{FF2B5EF4-FFF2-40B4-BE49-F238E27FC236}">
                <a16:creationId xmlns:a16="http://schemas.microsoft.com/office/drawing/2014/main" id="{E9B1F18A-835D-9FE4-58F5-A57C66D98F19}"/>
              </a:ext>
            </a:extLst>
          </p:cNvPr>
          <p:cNvSpPr>
            <a:spLocks noGrp="1"/>
          </p:cNvSpPr>
          <p:nvPr>
            <p:ph type="body" sz="quarter" idx="10"/>
          </p:nvPr>
        </p:nvSpPr>
        <p:spPr/>
        <p:txBody>
          <a:bodyPr/>
          <a:lstStyle/>
          <a:p>
            <a:r>
              <a:rPr lang="en-US" dirty="0"/>
              <a:t>Department of Neurosurgery</a:t>
            </a:r>
          </a:p>
        </p:txBody>
      </p:sp>
      <p:sp>
        <p:nvSpPr>
          <p:cNvPr id="7" name="TextBox 6">
            <a:extLst>
              <a:ext uri="{FF2B5EF4-FFF2-40B4-BE49-F238E27FC236}">
                <a16:creationId xmlns:a16="http://schemas.microsoft.com/office/drawing/2014/main" id="{90E97C16-B683-4243-E160-58C5ED6AB7EB}"/>
              </a:ext>
            </a:extLst>
          </p:cNvPr>
          <p:cNvSpPr txBox="1"/>
          <p:nvPr/>
        </p:nvSpPr>
        <p:spPr>
          <a:xfrm>
            <a:off x="458101" y="1209347"/>
            <a:ext cx="7809186" cy="433388"/>
          </a:xfrm>
          <a:prstGeom prst="rect">
            <a:avLst/>
          </a:prstGeom>
          <a:noFill/>
        </p:spPr>
        <p:txBody>
          <a:bodyPr wrap="square" rtlCol="0">
            <a:spAutoFit/>
          </a:bodyPr>
          <a:lstStyle/>
          <a:p>
            <a:pPr algn="ctr">
              <a:spcBef>
                <a:spcPts val="0"/>
              </a:spcBef>
            </a:pPr>
            <a:r>
              <a:rPr lang="en-US" sz="1100" dirty="0"/>
              <a:t>Aditi Ravikumar </a:t>
            </a:r>
            <a:r>
              <a:rPr lang="en-US" sz="1100" baseline="30000" dirty="0"/>
              <a:t>1</a:t>
            </a:r>
            <a:r>
              <a:rPr lang="en-US" sz="1100" dirty="0"/>
              <a:t>, Matthew Tobin, M.D., Ph.D. </a:t>
            </a:r>
            <a:r>
              <a:rPr lang="en-US" sz="1100" baseline="30000" dirty="0"/>
              <a:t>2</a:t>
            </a:r>
            <a:r>
              <a:rPr lang="en-US" sz="1100" dirty="0"/>
              <a:t>, Bradley Bohnstedt, M.D. </a:t>
            </a:r>
            <a:r>
              <a:rPr lang="en-US" sz="1100" baseline="30000" dirty="0"/>
              <a:t>2</a:t>
            </a:r>
          </a:p>
          <a:p>
            <a:pPr algn="ctr">
              <a:lnSpc>
                <a:spcPct val="110000"/>
              </a:lnSpc>
              <a:spcBef>
                <a:spcPts val="0"/>
              </a:spcBef>
            </a:pPr>
            <a:r>
              <a:rPr lang="en-US" sz="1100" baseline="30000" dirty="0"/>
              <a:t>1</a:t>
            </a:r>
            <a:r>
              <a:rPr lang="en-US" sz="1100" dirty="0"/>
              <a:t> Indiana University School of Medicine, </a:t>
            </a:r>
            <a:r>
              <a:rPr lang="en-US" sz="1100" baseline="30000" dirty="0"/>
              <a:t>2</a:t>
            </a:r>
            <a:r>
              <a:rPr lang="en-US" sz="1100" dirty="0"/>
              <a:t> Indiana University School of Medicine, Department of Neurosurgery</a:t>
            </a:r>
          </a:p>
        </p:txBody>
      </p:sp>
      <p:sp>
        <p:nvSpPr>
          <p:cNvPr id="9" name="Text Placeholder 22">
            <a:extLst>
              <a:ext uri="{FF2B5EF4-FFF2-40B4-BE49-F238E27FC236}">
                <a16:creationId xmlns:a16="http://schemas.microsoft.com/office/drawing/2014/main" id="{6FD32206-2170-956F-418A-43C568F9E71B}"/>
              </a:ext>
            </a:extLst>
          </p:cNvPr>
          <p:cNvSpPr txBox="1">
            <a:spLocks/>
          </p:cNvSpPr>
          <p:nvPr/>
        </p:nvSpPr>
        <p:spPr>
          <a:xfrm>
            <a:off x="555704" y="1908413"/>
            <a:ext cx="7809186" cy="2358788"/>
          </a:xfrm>
          <a:prstGeom prst="rect">
            <a:avLst/>
          </a:prstGeom>
        </p:spPr>
        <p:txBody>
          <a:bodyPr/>
          <a:lst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dirty="0"/>
              <a:t>Background and Rationale</a:t>
            </a:r>
          </a:p>
          <a:p>
            <a:pPr marL="0" indent="0">
              <a:buNone/>
            </a:pPr>
            <a:r>
              <a:rPr lang="en-US" sz="1200" dirty="0"/>
              <a:t>Anterior communicating artery (</a:t>
            </a:r>
            <a:r>
              <a:rPr lang="en-US" sz="1200" dirty="0" err="1"/>
              <a:t>AComm</a:t>
            </a:r>
            <a:r>
              <a:rPr lang="en-US" sz="1200" dirty="0"/>
              <a:t>) aneurysms are the most common type of intracranial aneurysms and carry the highest likelihood of rupture.</a:t>
            </a:r>
            <a:r>
              <a:rPr lang="en-US" sz="1200" baseline="30000" dirty="0"/>
              <a:t>1</a:t>
            </a:r>
            <a:r>
              <a:rPr lang="en-US" sz="1200" dirty="0"/>
              <a:t> Despite the recent trend towards use of endovascular interventions such as coil embolization, some aneurysms are only amenable to repair using microsurgical clipping.</a:t>
            </a:r>
            <a:r>
              <a:rPr lang="en-US" sz="1200" baseline="30000" dirty="0"/>
              <a:t>1</a:t>
            </a:r>
            <a:r>
              <a:rPr lang="en-US" sz="1200" dirty="0"/>
              <a:t> However, the decreasing frequency of open surgery has translated to less opportunities for neurosurgical trainees to acquire intuitive anatomical understanding and practice their procedural skills. Fabrication of cerebrovascular models using 3D printing has recently been done by several groups and some have evaluated model utility in resident training.</a:t>
            </a:r>
            <a:r>
              <a:rPr lang="en-US" sz="1200" baseline="30000" dirty="0"/>
              <a:t>2</a:t>
            </a:r>
            <a:r>
              <a:rPr lang="en-US" sz="1200" dirty="0"/>
              <a:t> The goal of this study is to design a hollow anatomical sized prototype of the circle of Willis with an </a:t>
            </a:r>
            <a:r>
              <a:rPr lang="en-US" sz="1200" dirty="0" err="1"/>
              <a:t>AComm</a:t>
            </a:r>
            <a:r>
              <a:rPr lang="en-US" sz="1200" dirty="0"/>
              <a:t> aneurysm and assemble a simulation to be used in future for resident education.</a:t>
            </a:r>
          </a:p>
        </p:txBody>
      </p:sp>
    </p:spTree>
    <p:extLst>
      <p:ext uri="{BB962C8B-B14F-4D97-AF65-F5344CB8AC3E}">
        <p14:creationId xmlns:p14="http://schemas.microsoft.com/office/powerpoint/2010/main" val="256114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ED59C9-522E-7242-B91B-AB913A3D7602}"/>
              </a:ext>
            </a:extLst>
          </p:cNvPr>
          <p:cNvSpPr>
            <a:spLocks noGrp="1"/>
          </p:cNvSpPr>
          <p:nvPr>
            <p:ph type="body" sz="quarter" idx="10"/>
          </p:nvPr>
        </p:nvSpPr>
        <p:spPr>
          <a:xfrm>
            <a:off x="4833956" y="179435"/>
            <a:ext cx="3700462" cy="252412"/>
          </a:xfrm>
        </p:spPr>
        <p:txBody>
          <a:bodyPr/>
          <a:lstStyle/>
          <a:p>
            <a:r>
              <a:rPr lang="en-US" dirty="0"/>
              <a:t>Department of Neurosurgery</a:t>
            </a:r>
          </a:p>
        </p:txBody>
      </p:sp>
      <p:pic>
        <p:nvPicPr>
          <p:cNvPr id="5" name="Picture 4" descr="A diagram of a model&#10;&#10;Description automatically generated">
            <a:extLst>
              <a:ext uri="{FF2B5EF4-FFF2-40B4-BE49-F238E27FC236}">
                <a16:creationId xmlns:a16="http://schemas.microsoft.com/office/drawing/2014/main" id="{D4586092-1657-466B-F153-4550B4BB0ABD}"/>
              </a:ext>
            </a:extLst>
          </p:cNvPr>
          <p:cNvPicPr>
            <a:picLocks noChangeAspect="1"/>
          </p:cNvPicPr>
          <p:nvPr/>
        </p:nvPicPr>
        <p:blipFill rotWithShape="1">
          <a:blip r:embed="rId2"/>
          <a:srcRect l="1706" r="2559" b="4735"/>
          <a:stretch/>
        </p:blipFill>
        <p:spPr>
          <a:xfrm>
            <a:off x="563314" y="586947"/>
            <a:ext cx="5138257" cy="3718596"/>
          </a:xfrm>
          <a:prstGeom prst="rect">
            <a:avLst/>
          </a:prstGeom>
        </p:spPr>
      </p:pic>
      <p:sp>
        <p:nvSpPr>
          <p:cNvPr id="6" name="TextBox 5">
            <a:extLst>
              <a:ext uri="{FF2B5EF4-FFF2-40B4-BE49-F238E27FC236}">
                <a16:creationId xmlns:a16="http://schemas.microsoft.com/office/drawing/2014/main" id="{6E590A41-E6F7-AF93-2497-0F9AA1E795E4}"/>
              </a:ext>
            </a:extLst>
          </p:cNvPr>
          <p:cNvSpPr txBox="1"/>
          <p:nvPr/>
        </p:nvSpPr>
        <p:spPr>
          <a:xfrm>
            <a:off x="6377065" y="586947"/>
            <a:ext cx="2766935" cy="4247317"/>
          </a:xfrm>
          <a:prstGeom prst="rect">
            <a:avLst/>
          </a:prstGeom>
          <a:noFill/>
        </p:spPr>
        <p:txBody>
          <a:bodyPr wrap="square" rtlCol="0">
            <a:spAutoFit/>
          </a:bodyPr>
          <a:lstStyle/>
          <a:p>
            <a:pPr algn="ctr"/>
            <a:r>
              <a:rPr lang="en-US" sz="1000" dirty="0"/>
              <a:t>References</a:t>
            </a:r>
          </a:p>
          <a:p>
            <a:r>
              <a:rPr lang="en-US" sz="1000" dirty="0"/>
              <a:t>1. Chen J, Li M, Zhu X, et al. Anterior Communicating Artery Aneurysms: Anatomical Considerations and Microsurgical Strategies. Front Neurol. 2020;11:1020. doi:10.3389/fneur.2020.01020</a:t>
            </a:r>
          </a:p>
          <a:p>
            <a:r>
              <a:rPr lang="en-US" sz="1000" dirty="0"/>
              <a:t>2. Blohm JE, Salinas PA, Avila MJ, Barber SR, </a:t>
            </a:r>
            <a:r>
              <a:rPr lang="en-US" sz="1000" dirty="0" err="1"/>
              <a:t>Weinand</a:t>
            </a:r>
            <a:r>
              <a:rPr lang="en-US" sz="1000" dirty="0"/>
              <a:t> ME, Dumont TM. Three-Dimensional Printing in Neurosurgery Residency Training: A Systematic Review of the Literature. World </a:t>
            </a:r>
            <a:r>
              <a:rPr lang="en-US" sz="1000" dirty="0" err="1"/>
              <a:t>Neurosurg</a:t>
            </a:r>
            <a:r>
              <a:rPr lang="en-US" sz="1000" dirty="0"/>
              <a:t>. May 2022;161:111-122. doi:10.1016/j.wneu.2021.10.069</a:t>
            </a:r>
          </a:p>
          <a:p>
            <a:endParaRPr lang="en-US" sz="1000" dirty="0"/>
          </a:p>
          <a:p>
            <a:pPr algn="ctr"/>
            <a:r>
              <a:rPr lang="en-US" sz="1000" dirty="0"/>
              <a:t>Acknowledgements:</a:t>
            </a:r>
          </a:p>
          <a:p>
            <a:r>
              <a:rPr lang="en-US" sz="1000" dirty="0"/>
              <a:t>This IMPRS project was funded, in part, with support from the Indiana Clinical and Translational Sciences Institute Grant funded, in part by UL1TR002529 from the National Institutes of Health. The content is solely the responsibility of the authors and does not necessarily represent the official views of the National Institutes of Health. We thank the Makerspace at Ruth Lilly Medical Library at IUSM for allowing us the use of their facility to create this project. </a:t>
            </a:r>
          </a:p>
          <a:p>
            <a:endParaRPr lang="en-US" sz="1000" dirty="0"/>
          </a:p>
        </p:txBody>
      </p:sp>
    </p:spTree>
    <p:extLst>
      <p:ext uri="{BB962C8B-B14F-4D97-AF65-F5344CB8AC3E}">
        <p14:creationId xmlns:p14="http://schemas.microsoft.com/office/powerpoint/2010/main" val="79805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F538A2-A496-B5E4-4EE6-7153EF487C2E}"/>
              </a:ext>
            </a:extLst>
          </p:cNvPr>
          <p:cNvSpPr>
            <a:spLocks noGrp="1"/>
          </p:cNvSpPr>
          <p:nvPr>
            <p:ph type="body" sz="quarter" idx="10"/>
          </p:nvPr>
        </p:nvSpPr>
        <p:spPr/>
        <p:txBody>
          <a:bodyPr/>
          <a:lstStyle/>
          <a:p>
            <a:r>
              <a:rPr lang="en-US" dirty="0"/>
              <a:t>Department of Neurosurgery</a:t>
            </a:r>
          </a:p>
        </p:txBody>
      </p:sp>
      <p:pic>
        <p:nvPicPr>
          <p:cNvPr id="5" name="Content Placeholder 4" descr="A collage of several images of a model of a human skull&#10;&#10;Description automatically generated">
            <a:extLst>
              <a:ext uri="{FF2B5EF4-FFF2-40B4-BE49-F238E27FC236}">
                <a16:creationId xmlns:a16="http://schemas.microsoft.com/office/drawing/2014/main" id="{DC26B2A8-36FE-EFC1-92DC-893F57B43FF2}"/>
              </a:ext>
            </a:extLst>
          </p:cNvPr>
          <p:cNvPicPr>
            <a:picLocks noChangeAspect="1"/>
          </p:cNvPicPr>
          <p:nvPr/>
        </p:nvPicPr>
        <p:blipFill rotWithShape="1">
          <a:blip r:embed="rId2"/>
          <a:srcRect l="2508" t="10484" r="2564" b="5156"/>
          <a:stretch/>
        </p:blipFill>
        <p:spPr>
          <a:xfrm>
            <a:off x="542440" y="729756"/>
            <a:ext cx="6315261" cy="3367393"/>
          </a:xfrm>
          <a:prstGeom prst="rect">
            <a:avLst/>
          </a:prstGeom>
        </p:spPr>
      </p:pic>
      <p:sp>
        <p:nvSpPr>
          <p:cNvPr id="6" name="Title 19">
            <a:extLst>
              <a:ext uri="{FF2B5EF4-FFF2-40B4-BE49-F238E27FC236}">
                <a16:creationId xmlns:a16="http://schemas.microsoft.com/office/drawing/2014/main" id="{B5647476-A78B-95B6-0884-C8EA77F61897}"/>
              </a:ext>
            </a:extLst>
          </p:cNvPr>
          <p:cNvSpPr>
            <a:spLocks noGrp="1"/>
          </p:cNvSpPr>
          <p:nvPr>
            <p:ph type="ctrTitle"/>
          </p:nvPr>
        </p:nvSpPr>
        <p:spPr>
          <a:xfrm>
            <a:off x="6857701" y="688547"/>
            <a:ext cx="2053217" cy="932789"/>
          </a:xfrm>
        </p:spPr>
        <p:txBody>
          <a:bodyPr>
            <a:noAutofit/>
          </a:bodyPr>
          <a:lstStyle/>
          <a:p>
            <a:r>
              <a:rPr lang="en-US" sz="1400" dirty="0">
                <a:latin typeface="+mn-lt"/>
              </a:rPr>
              <a:t>3D fabrication of cerebral aneurysm model is a feasible endeavor to create surgical simulations that can:</a:t>
            </a:r>
          </a:p>
        </p:txBody>
      </p:sp>
      <p:sp>
        <p:nvSpPr>
          <p:cNvPr id="7" name="TextBox 6">
            <a:extLst>
              <a:ext uri="{FF2B5EF4-FFF2-40B4-BE49-F238E27FC236}">
                <a16:creationId xmlns:a16="http://schemas.microsoft.com/office/drawing/2014/main" id="{79DBD851-18A9-06CF-8AB7-2D1A26DA8B2C}"/>
              </a:ext>
            </a:extLst>
          </p:cNvPr>
          <p:cNvSpPr txBox="1"/>
          <p:nvPr/>
        </p:nvSpPr>
        <p:spPr>
          <a:xfrm>
            <a:off x="6857701" y="2158157"/>
            <a:ext cx="2286299" cy="1938992"/>
          </a:xfrm>
          <a:prstGeom prst="rect">
            <a:avLst/>
          </a:prstGeom>
          <a:noFill/>
        </p:spPr>
        <p:txBody>
          <a:bodyPr wrap="square" rtlCol="0">
            <a:spAutoFit/>
          </a:bodyPr>
          <a:lstStyle/>
          <a:p>
            <a:pPr marL="285750" indent="-285750">
              <a:buFont typeface="Wingdings" pitchFamily="2" charset="2"/>
              <a:buChar char="Ø"/>
            </a:pPr>
            <a:r>
              <a:rPr lang="en-US" sz="1200" dirty="0"/>
              <a:t>Simulate patient anatomy and surgical approach. </a:t>
            </a:r>
          </a:p>
          <a:p>
            <a:pPr marL="285750" indent="-285750">
              <a:buFont typeface="Wingdings" pitchFamily="2" charset="2"/>
              <a:buChar char="Ø"/>
            </a:pPr>
            <a:r>
              <a:rPr lang="en-US" sz="1200" dirty="0"/>
              <a:t>Provide immediate tactile and visual feedback.</a:t>
            </a:r>
          </a:p>
          <a:p>
            <a:pPr marL="285750" indent="-285750">
              <a:buFont typeface="Wingdings" pitchFamily="2" charset="2"/>
              <a:buChar char="Ø"/>
            </a:pPr>
            <a:r>
              <a:rPr lang="en-US" sz="1200" dirty="0"/>
              <a:t>Create a low-acuity practice environment.</a:t>
            </a:r>
          </a:p>
          <a:p>
            <a:pPr marL="285750" indent="-285750">
              <a:buFont typeface="Wingdings" pitchFamily="2" charset="2"/>
              <a:buChar char="Ø"/>
            </a:pPr>
            <a:r>
              <a:rPr lang="en-US" sz="1200" dirty="0"/>
              <a:t>Increase exposure to rare cases and anatomy.</a:t>
            </a:r>
          </a:p>
          <a:p>
            <a:pPr marL="285750" indent="-285750">
              <a:buFont typeface="Wingdings" pitchFamily="2" charset="2"/>
              <a:buChar char="Ø"/>
            </a:pPr>
            <a:r>
              <a:rPr lang="en-US" sz="1200" dirty="0"/>
              <a:t>Facilitate teaching without impact on patient care. </a:t>
            </a:r>
          </a:p>
        </p:txBody>
      </p:sp>
    </p:spTree>
    <p:extLst>
      <p:ext uri="{BB962C8B-B14F-4D97-AF65-F5344CB8AC3E}">
        <p14:creationId xmlns:p14="http://schemas.microsoft.com/office/powerpoint/2010/main" val="97184286"/>
      </p:ext>
    </p:extLst>
  </p:cSld>
  <p:clrMapOvr>
    <a:masterClrMapping/>
  </p:clrMapOvr>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SchMedicine wide PPT" id="{B3DDDD56-FC3F-7241-8270-5F9677A0926B}" vid="{60B74AE3-677B-FC4F-B870-143C54B7C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Main</Template>
  <TotalTime>718</TotalTime>
  <Words>426</Words>
  <Application>Microsoft Macintosh PowerPoint</Application>
  <PresentationFormat>On-screen Show (16:9)</PresentationFormat>
  <Paragraphs>20</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Wingdings</vt:lpstr>
      <vt:lpstr>Main</vt:lpstr>
      <vt:lpstr>Three-Dimensional Modeling of Anterior Communicating Artery Aneurysm for Surgical Simulation  </vt:lpstr>
      <vt:lpstr>PowerPoint Presentation</vt:lpstr>
      <vt:lpstr>3D fabrication of cerebral aneurysm model is a feasible endeavor to create surgical simulations that can: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Aditi Ravikumar</dc:creator>
  <cp:lastModifiedBy>Aditi Ravikumar</cp:lastModifiedBy>
  <cp:revision>4</cp:revision>
  <cp:lastPrinted>2018-12-18T16:32:29Z</cp:lastPrinted>
  <dcterms:created xsi:type="dcterms:W3CDTF">2024-08-11T16:21:19Z</dcterms:created>
  <dcterms:modified xsi:type="dcterms:W3CDTF">2024-08-12T04:31:24Z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