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6"/>
  </p:notesMasterIdLst>
  <p:handoutMasterIdLst>
    <p:handoutMasterId r:id="rId7"/>
  </p:handoutMasterIdLst>
  <p:sldIdLst>
    <p:sldId id="257" r:id="rId4"/>
    <p:sldId id="256" r:id="rId5"/>
  </p:sldIdLst>
  <p:sldSz cx="43891200" cy="32918400"/>
  <p:notesSz cx="7010400" cy="9296400"/>
  <p:defaultTextStyle>
    <a:defPPr>
      <a:defRPr lang="en-US"/>
    </a:defPPr>
    <a:lvl1pPr algn="l" rtl="0" eaLnBrk="0" fontAlgn="base" hangingPunct="0">
      <a:spcBef>
        <a:spcPct val="0"/>
      </a:spcBef>
      <a:spcAft>
        <a:spcPct val="0"/>
      </a:spcAft>
      <a:defRPr sz="86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86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86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86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86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86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86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86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86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8328">
          <p15:clr>
            <a:srgbClr val="A4A3A4"/>
          </p15:clr>
        </p15:guide>
        <p15:guide id="2" pos="5520">
          <p15:clr>
            <a:srgbClr val="A4A3A4"/>
          </p15:clr>
        </p15:guide>
        <p15:guide id="3" pos="20736">
          <p15:clr>
            <a:srgbClr val="A4A3A4"/>
          </p15:clr>
        </p15:guide>
        <p15:guide id="4" pos="13320">
          <p15:clr>
            <a:srgbClr val="A4A3A4"/>
          </p15:clr>
        </p15:guide>
        <p15:guide id="5" orient="horz" pos="14016">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26"/>
  </p:normalViewPr>
  <p:slideViewPr>
    <p:cSldViewPr snapToGrid="0">
      <p:cViewPr>
        <p:scale>
          <a:sx n="45" d="100"/>
          <a:sy n="45" d="100"/>
        </p:scale>
        <p:origin x="-960" y="-3800"/>
      </p:cViewPr>
      <p:guideLst>
        <p:guide orient="horz" pos="8328"/>
        <p:guide pos="5520"/>
        <p:guide pos="20736"/>
        <p:guide pos="13320"/>
        <p:guide orient="horz" pos="1401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178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25B0A86-2CAE-2A4A-ADC5-FD3D8FB699D7}"/>
              </a:ext>
            </a:extLst>
          </p:cNvPr>
          <p:cNvSpPr>
            <a:spLocks noGrp="1"/>
          </p:cNvSpPr>
          <p:nvPr>
            <p:ph type="hdr" sz="quarter"/>
          </p:nvPr>
        </p:nvSpPr>
        <p:spPr>
          <a:xfrm>
            <a:off x="0" y="0"/>
            <a:ext cx="3038475" cy="46513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en-US"/>
          </a:p>
        </p:txBody>
      </p:sp>
      <p:sp>
        <p:nvSpPr>
          <p:cNvPr id="3" name="Date Placeholder 2">
            <a:extLst>
              <a:ext uri="{FF2B5EF4-FFF2-40B4-BE49-F238E27FC236}">
                <a16:creationId xmlns:a16="http://schemas.microsoft.com/office/drawing/2014/main" id="{EF5183BF-EB43-894F-B062-2568C877493E}"/>
              </a:ext>
            </a:extLst>
          </p:cNvPr>
          <p:cNvSpPr>
            <a:spLocks noGrp="1"/>
          </p:cNvSpPr>
          <p:nvPr>
            <p:ph type="dt" sz="quarter"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421F3A96-F22A-A447-B9E0-579C1E48CCCF}" type="datetime1">
              <a:rPr lang="en-US" altLang="en-US"/>
              <a:pPr>
                <a:defRPr/>
              </a:pPr>
              <a:t>6/22/2023</a:t>
            </a:fld>
            <a:endParaRPr lang="en-US" altLang="en-US"/>
          </a:p>
        </p:txBody>
      </p:sp>
      <p:sp>
        <p:nvSpPr>
          <p:cNvPr id="4" name="Footer Placeholder 3">
            <a:extLst>
              <a:ext uri="{FF2B5EF4-FFF2-40B4-BE49-F238E27FC236}">
                <a16:creationId xmlns:a16="http://schemas.microsoft.com/office/drawing/2014/main" id="{8CF4A8A3-619A-0042-9484-85516DD6C2DB}"/>
              </a:ext>
            </a:extLst>
          </p:cNvPr>
          <p:cNvSpPr>
            <a:spLocks noGrp="1"/>
          </p:cNvSpPr>
          <p:nvPr>
            <p:ph type="ftr" sz="quarter" idx="2"/>
          </p:nvPr>
        </p:nvSpPr>
        <p:spPr>
          <a:xfrm>
            <a:off x="0" y="8829675"/>
            <a:ext cx="3038475" cy="465138"/>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en-US"/>
          </a:p>
        </p:txBody>
      </p:sp>
      <p:sp>
        <p:nvSpPr>
          <p:cNvPr id="5" name="Slide Number Placeholder 4">
            <a:extLst>
              <a:ext uri="{FF2B5EF4-FFF2-40B4-BE49-F238E27FC236}">
                <a16:creationId xmlns:a16="http://schemas.microsoft.com/office/drawing/2014/main" id="{5979B55F-1D4E-534B-B11B-DB52FFA286AA}"/>
              </a:ext>
            </a:extLst>
          </p:cNvPr>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389D5197-1076-2940-9DE1-BF8C92B7FDE2}"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D7C8767-3244-F84F-9143-AFC0A5C2972E}"/>
              </a:ext>
            </a:extLst>
          </p:cNvPr>
          <p:cNvSpPr>
            <a:spLocks noGrp="1"/>
          </p:cNvSpPr>
          <p:nvPr>
            <p:ph type="hdr" sz="quarter"/>
          </p:nvPr>
        </p:nvSpPr>
        <p:spPr>
          <a:xfrm>
            <a:off x="0" y="0"/>
            <a:ext cx="3038475" cy="46513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en-US"/>
          </a:p>
        </p:txBody>
      </p:sp>
      <p:sp>
        <p:nvSpPr>
          <p:cNvPr id="3" name="Date Placeholder 2">
            <a:extLst>
              <a:ext uri="{FF2B5EF4-FFF2-40B4-BE49-F238E27FC236}">
                <a16:creationId xmlns:a16="http://schemas.microsoft.com/office/drawing/2014/main" id="{E31A4F56-7577-0543-AD2F-FEBEB90BD050}"/>
              </a:ext>
            </a:extLst>
          </p:cNvPr>
          <p:cNvSpPr>
            <a:spLocks noGrp="1"/>
          </p:cNvSpPr>
          <p:nvPr>
            <p:ph type="dt"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DF67FD43-C8B4-5D46-9304-BE466653DE05}" type="datetime1">
              <a:rPr lang="en-US" altLang="en-US"/>
              <a:pPr>
                <a:defRPr/>
              </a:pPr>
              <a:t>6/22/2023</a:t>
            </a:fld>
            <a:endParaRPr lang="en-US" altLang="en-US"/>
          </a:p>
        </p:txBody>
      </p:sp>
      <p:sp>
        <p:nvSpPr>
          <p:cNvPr id="4" name="Slide Image Placeholder 3">
            <a:extLst>
              <a:ext uri="{FF2B5EF4-FFF2-40B4-BE49-F238E27FC236}">
                <a16:creationId xmlns:a16="http://schemas.microsoft.com/office/drawing/2014/main" id="{4C4EC902-1458-0641-AED2-3A25B1F27762}"/>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3435DFC7-ABE2-B74E-A43C-D2B510DA45F5}"/>
              </a:ext>
            </a:extLst>
          </p:cNvPr>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ACB415F-7317-8644-90EF-4BB08985011C}"/>
              </a:ext>
            </a:extLst>
          </p:cNvPr>
          <p:cNvSpPr>
            <a:spLocks noGrp="1"/>
          </p:cNvSpPr>
          <p:nvPr>
            <p:ph type="ftr" sz="quarter" idx="4"/>
          </p:nvPr>
        </p:nvSpPr>
        <p:spPr>
          <a:xfrm>
            <a:off x="0" y="8829675"/>
            <a:ext cx="3038475" cy="465138"/>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CF367ECE-91EF-7B42-8C51-0C110A6BC9CD}"/>
              </a:ext>
            </a:extLst>
          </p:cNvPr>
          <p:cNvSpPr>
            <a:spLocks noGrp="1"/>
          </p:cNvSpPr>
          <p:nvPr>
            <p:ph type="sldNum" sz="quarter" idx="5"/>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E1140F5D-B79A-7348-80EC-3A5216CB1A1C}"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dirty="0"/>
              <a:t>Please save a copy of this template before editing. Once you have downloaded a copy, edit YOUR COPY to delete the first slide with our note, as well as any acknowledgement statements that do not apply to you. </a:t>
            </a:r>
          </a:p>
          <a:p>
            <a:endParaRPr lang="en-US" dirty="0"/>
          </a:p>
        </p:txBody>
      </p:sp>
      <p:sp>
        <p:nvSpPr>
          <p:cNvPr id="4" name="Slide Number Placeholder 3"/>
          <p:cNvSpPr>
            <a:spLocks noGrp="1"/>
          </p:cNvSpPr>
          <p:nvPr>
            <p:ph type="sldNum" sz="quarter" idx="5"/>
          </p:nvPr>
        </p:nvSpPr>
        <p:spPr/>
        <p:txBody>
          <a:bodyPr/>
          <a:lstStyle/>
          <a:p>
            <a:fld id="{E1140F5D-B79A-7348-80EC-3A5216CB1A1C}" type="slidenum">
              <a:rPr lang="en-US" altLang="en-US" smtClean="0"/>
              <a:pPr/>
              <a:t>1</a:t>
            </a:fld>
            <a:endParaRPr lang="en-US" altLang="en-US"/>
          </a:p>
        </p:txBody>
      </p:sp>
    </p:spTree>
    <p:extLst>
      <p:ext uri="{BB962C8B-B14F-4D97-AF65-F5344CB8AC3E}">
        <p14:creationId xmlns:p14="http://schemas.microsoft.com/office/powerpoint/2010/main" val="1981832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save a copy of this template before editing. Once you have downloaded a copy, edit YOUR COPY to delete the first slide with our note, as well as any acknowledgement statements that do not apply to you. </a:t>
            </a:r>
          </a:p>
        </p:txBody>
      </p:sp>
      <p:sp>
        <p:nvSpPr>
          <p:cNvPr id="4" name="Slide Number Placeholder 3"/>
          <p:cNvSpPr>
            <a:spLocks noGrp="1"/>
          </p:cNvSpPr>
          <p:nvPr>
            <p:ph type="sldNum" sz="quarter" idx="5"/>
          </p:nvPr>
        </p:nvSpPr>
        <p:spPr/>
        <p:txBody>
          <a:bodyPr/>
          <a:lstStyle/>
          <a:p>
            <a:fld id="{E1140F5D-B79A-7348-80EC-3A5216CB1A1C}" type="slidenum">
              <a:rPr lang="en-US" altLang="en-US" smtClean="0"/>
              <a:pPr/>
              <a:t>2</a:t>
            </a:fld>
            <a:endParaRPr lang="en-US" altLang="en-US"/>
          </a:p>
        </p:txBody>
      </p:sp>
    </p:spTree>
    <p:extLst>
      <p:ext uri="{BB962C8B-B14F-4D97-AF65-F5344CB8AC3E}">
        <p14:creationId xmlns:p14="http://schemas.microsoft.com/office/powerpoint/2010/main" val="2379783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a:prstGeom prst="rect">
            <a:avLst/>
          </a:prstGeom>
        </p:spPr>
        <p:txBody>
          <a:bodyPr/>
          <a:lstStyle>
            <a:lvl1pPr>
              <a:defRPr>
                <a:latin typeface="Calibri"/>
                <a:cs typeface="Calibri"/>
              </a:defRPr>
            </a:lvl1pPr>
          </a:lstStyle>
          <a:p>
            <a:r>
              <a:rPr lang="en-US" dirty="0"/>
              <a:t>Click to edit Master title style</a:t>
            </a:r>
          </a:p>
        </p:txBody>
      </p:sp>
      <p:sp>
        <p:nvSpPr>
          <p:cNvPr id="3" name="Subtitle 2"/>
          <p:cNvSpPr>
            <a:spLocks noGrp="1"/>
          </p:cNvSpPr>
          <p:nvPr>
            <p:ph type="subTitle" idx="1"/>
          </p:nvPr>
        </p:nvSpPr>
        <p:spPr>
          <a:xfrm>
            <a:off x="6583363" y="18653125"/>
            <a:ext cx="30724475" cy="8413750"/>
          </a:xfrm>
          <a:prstGeom prst="rect">
            <a:avLst/>
          </a:prstGeom>
        </p:spPr>
        <p:txBody>
          <a:bodyPr/>
          <a:lstStyle>
            <a:lvl1pPr marL="0" indent="0" algn="ctr">
              <a:buNone/>
              <a:defRPr>
                <a:latin typeface="Calibri"/>
                <a:cs typeface="Calibri"/>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extLst>
      <p:ext uri="{BB962C8B-B14F-4D97-AF65-F5344CB8AC3E}">
        <p14:creationId xmlns:p14="http://schemas.microsoft.com/office/powerpoint/2010/main" val="1177744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93925" y="4482505"/>
            <a:ext cx="39503350" cy="4861605"/>
          </a:xfrm>
          <a:prstGeom prst="rect">
            <a:avLst/>
          </a:prstGeom>
        </p:spPr>
        <p:txBody>
          <a:bodyPr/>
          <a:lstStyle>
            <a:lvl1pPr>
              <a:defRPr>
                <a:latin typeface="Calibri"/>
                <a:cs typeface="Calibri"/>
              </a:defRPr>
            </a:lvl1pPr>
          </a:lstStyle>
          <a:p>
            <a:r>
              <a:rPr lang="en-US" dirty="0"/>
              <a:t>Click to edit Master title style</a:t>
            </a:r>
          </a:p>
        </p:txBody>
      </p:sp>
      <p:sp>
        <p:nvSpPr>
          <p:cNvPr id="3" name="Vertical Text Placeholder 2"/>
          <p:cNvSpPr>
            <a:spLocks noGrp="1"/>
          </p:cNvSpPr>
          <p:nvPr>
            <p:ph type="body" orient="vert" idx="1"/>
          </p:nvPr>
        </p:nvSpPr>
        <p:spPr>
          <a:xfrm>
            <a:off x="2193925" y="9413261"/>
            <a:ext cx="39503350" cy="19992001"/>
          </a:xfrm>
          <a:prstGeom prst="rect">
            <a:avLst/>
          </a:prstGeom>
        </p:spPr>
        <p:txBody>
          <a:bodyPr vert="eaVert"/>
          <a:lstStyle>
            <a:lvl1pPr>
              <a:defRPr>
                <a:latin typeface="Calibri"/>
                <a:cs typeface="Calibri"/>
              </a:defRPr>
            </a:lvl1pPr>
            <a:lvl2pPr>
              <a:defRPr>
                <a:latin typeface="Calibri"/>
                <a:cs typeface="Calibri"/>
              </a:defRPr>
            </a:lvl2pPr>
            <a:lvl3pPr>
              <a:defRPr>
                <a:latin typeface="Calibri"/>
                <a:cs typeface="Calibri"/>
              </a:defRPr>
            </a:lvl3pPr>
            <a:lvl4pPr>
              <a:defRPr>
                <a:latin typeface="Calibri"/>
                <a:cs typeface="Calibri"/>
              </a:defRPr>
            </a:lvl4pPr>
            <a:lvl5pPr>
              <a:defRPr>
                <a:latin typeface="Calibri"/>
                <a:cs typeface="Calibri"/>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23460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4781339"/>
            <a:ext cx="9875837" cy="24623924"/>
          </a:xfrm>
          <a:prstGeom prst="rect">
            <a:avLst/>
          </a:prstGeom>
        </p:spPr>
        <p:txBody>
          <a:bodyPr vert="eaVert"/>
          <a:lstStyle>
            <a:lvl1pPr>
              <a:defRPr>
                <a:latin typeface="Calibri"/>
                <a:cs typeface="Calibri"/>
              </a:defRPr>
            </a:lvl1pPr>
          </a:lstStyle>
          <a:p>
            <a:r>
              <a:rPr lang="en-US" dirty="0"/>
              <a:t>Click to edit Master title style</a:t>
            </a:r>
          </a:p>
        </p:txBody>
      </p:sp>
      <p:sp>
        <p:nvSpPr>
          <p:cNvPr id="3" name="Vertical Text Placeholder 2"/>
          <p:cNvSpPr>
            <a:spLocks noGrp="1"/>
          </p:cNvSpPr>
          <p:nvPr>
            <p:ph type="body" orient="vert" idx="1"/>
          </p:nvPr>
        </p:nvSpPr>
        <p:spPr>
          <a:xfrm>
            <a:off x="2193925" y="4781339"/>
            <a:ext cx="29475113" cy="24623924"/>
          </a:xfrm>
          <a:prstGeom prst="rect">
            <a:avLst/>
          </a:prstGeom>
        </p:spPr>
        <p:txBody>
          <a:bodyPr vert="eaVert"/>
          <a:lstStyle>
            <a:lvl1pPr>
              <a:defRPr>
                <a:latin typeface="Calibri"/>
                <a:cs typeface="Calibri"/>
              </a:defRPr>
            </a:lvl1pPr>
            <a:lvl2pPr>
              <a:defRPr>
                <a:latin typeface="Calibri"/>
                <a:cs typeface="Calibri"/>
              </a:defRPr>
            </a:lvl2pPr>
            <a:lvl3pPr>
              <a:defRPr>
                <a:latin typeface="Calibri"/>
                <a:cs typeface="Calibri"/>
              </a:defRPr>
            </a:lvl3pPr>
            <a:lvl4pPr>
              <a:defRPr>
                <a:latin typeface="Calibri"/>
                <a:cs typeface="Calibri"/>
              </a:defRPr>
            </a:lvl4pPr>
            <a:lvl5pPr>
              <a:defRPr>
                <a:latin typeface="Calibri"/>
                <a:cs typeface="Calibri"/>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74957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3925" y="4567441"/>
            <a:ext cx="39503350" cy="5486400"/>
          </a:xfrm>
          <a:prstGeom prst="rect">
            <a:avLst/>
          </a:prstGeom>
        </p:spPr>
        <p:txBody>
          <a:bodyPr/>
          <a:lstStyle>
            <a:lvl1pPr>
              <a:defRPr>
                <a:latin typeface="Calibri"/>
                <a:cs typeface="Calibri"/>
              </a:defRPr>
            </a:lvl1pPr>
          </a:lstStyle>
          <a:p>
            <a:r>
              <a:rPr lang="en-US" dirty="0"/>
              <a:t>Click to edit Master title style</a:t>
            </a:r>
          </a:p>
        </p:txBody>
      </p:sp>
      <p:sp>
        <p:nvSpPr>
          <p:cNvPr id="3" name="Content Placeholder 2"/>
          <p:cNvSpPr>
            <a:spLocks noGrp="1"/>
          </p:cNvSpPr>
          <p:nvPr>
            <p:ph idx="1"/>
          </p:nvPr>
        </p:nvSpPr>
        <p:spPr>
          <a:xfrm>
            <a:off x="2193925" y="10571241"/>
            <a:ext cx="39503350" cy="18834021"/>
          </a:xfrm>
          <a:prstGeom prst="rect">
            <a:avLst/>
          </a:prstGeom>
        </p:spPr>
        <p:txBody>
          <a:bodyPr/>
          <a:lstStyle>
            <a:lvl1pPr>
              <a:defRPr>
                <a:latin typeface="Calibri"/>
                <a:cs typeface="Calibri"/>
              </a:defRPr>
            </a:lvl1pPr>
            <a:lvl2pPr>
              <a:defRPr>
                <a:latin typeface="Calibri"/>
                <a:cs typeface="Calibri"/>
              </a:defRPr>
            </a:lvl2pPr>
            <a:lvl3pPr>
              <a:defRPr>
                <a:latin typeface="Calibri"/>
                <a:cs typeface="Calibri"/>
              </a:defRPr>
            </a:lvl3pPr>
            <a:lvl4pPr>
              <a:defRPr>
                <a:latin typeface="Calibri"/>
                <a:cs typeface="Calibri"/>
              </a:defRPr>
            </a:lvl4pPr>
            <a:lvl5pPr>
              <a:defRPr>
                <a:latin typeface="Calibri"/>
                <a:cs typeface="Calibri"/>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4013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a:prstGeom prst="rect">
            <a:avLst/>
          </a:prstGeom>
        </p:spPr>
        <p:txBody>
          <a:bodyPr anchor="t"/>
          <a:lstStyle>
            <a:lvl1pPr algn="l">
              <a:defRPr sz="4000" b="1" cap="all">
                <a:latin typeface="Calibri"/>
                <a:cs typeface="Calibri"/>
              </a:defRPr>
            </a:lvl1pPr>
          </a:lstStyle>
          <a:p>
            <a:r>
              <a:rPr lang="en-US" dirty="0"/>
              <a:t>Click to edit Master title style</a:t>
            </a:r>
          </a:p>
        </p:txBody>
      </p:sp>
      <p:sp>
        <p:nvSpPr>
          <p:cNvPr id="3" name="Text Placeholder 2"/>
          <p:cNvSpPr>
            <a:spLocks noGrp="1"/>
          </p:cNvSpPr>
          <p:nvPr>
            <p:ph type="body" idx="1"/>
          </p:nvPr>
        </p:nvSpPr>
        <p:spPr>
          <a:xfrm>
            <a:off x="3467100" y="13952538"/>
            <a:ext cx="37307838" cy="72009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154913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93925" y="4156545"/>
            <a:ext cx="39503350" cy="5486400"/>
          </a:xfrm>
          <a:prstGeom prst="rect">
            <a:avLst/>
          </a:prstGeom>
        </p:spPr>
        <p:txBody>
          <a:bodyPr/>
          <a:lstStyle>
            <a:lvl1pPr>
              <a:defRPr>
                <a:latin typeface="Calibri"/>
                <a:cs typeface="Calibri"/>
              </a:defRPr>
            </a:lvl1pPr>
          </a:lstStyle>
          <a:p>
            <a:r>
              <a:rPr lang="en-US" dirty="0"/>
              <a:t>Click to edit Master title style</a:t>
            </a:r>
          </a:p>
        </p:txBody>
      </p:sp>
      <p:sp>
        <p:nvSpPr>
          <p:cNvPr id="3" name="Content Placeholder 2"/>
          <p:cNvSpPr>
            <a:spLocks noGrp="1"/>
          </p:cNvSpPr>
          <p:nvPr>
            <p:ph sz="half" idx="1"/>
          </p:nvPr>
        </p:nvSpPr>
        <p:spPr>
          <a:xfrm>
            <a:off x="2193925" y="11094201"/>
            <a:ext cx="19675475" cy="1831106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11056847"/>
            <a:ext cx="19675475" cy="1834841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90099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4791567"/>
            <a:ext cx="39503350" cy="5486400"/>
          </a:xfrm>
          <a:prstGeom prst="rect">
            <a:avLst/>
          </a:prstGeom>
        </p:spPr>
        <p:txBody>
          <a:bodyPr/>
          <a:lstStyle>
            <a:lvl1pPr>
              <a:defRPr>
                <a:latin typeface="Calibri"/>
                <a:cs typeface="Calibri"/>
              </a:defRPr>
            </a:lvl1pPr>
          </a:lstStyle>
          <a:p>
            <a:r>
              <a:rPr lang="en-US" dirty="0"/>
              <a:t>Click to edit Master title style</a:t>
            </a:r>
          </a:p>
        </p:txBody>
      </p:sp>
      <p:sp>
        <p:nvSpPr>
          <p:cNvPr id="4" name="Content Placeholder 3"/>
          <p:cNvSpPr>
            <a:spLocks noGrp="1"/>
          </p:cNvSpPr>
          <p:nvPr>
            <p:ph sz="half" idx="2"/>
          </p:nvPr>
        </p:nvSpPr>
        <p:spPr>
          <a:xfrm>
            <a:off x="2193925" y="10439400"/>
            <a:ext cx="19392900" cy="189658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22296438" y="10439400"/>
            <a:ext cx="19400837" cy="189658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445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CA51F7-2C04-A0D6-53D7-2FA69A40129D}"/>
              </a:ext>
            </a:extLst>
          </p:cNvPr>
          <p:cNvSpPr txBox="1">
            <a:spLocks noChangeArrowheads="1"/>
          </p:cNvSpPr>
          <p:nvPr userDrawn="1"/>
        </p:nvSpPr>
        <p:spPr bwMode="auto">
          <a:xfrm>
            <a:off x="3579813" y="31556325"/>
            <a:ext cx="184150" cy="1416050"/>
          </a:xfrm>
          <a:prstGeom prst="rect">
            <a:avLst/>
          </a:prstGeom>
          <a:noFill/>
          <a:ln>
            <a:noFill/>
          </a:ln>
        </p:spPr>
        <p:txBody>
          <a:bodyPr wrap="none">
            <a:spAutoFit/>
          </a:bodyPr>
          <a:lstStyle>
            <a:lvl1pPr>
              <a:defRPr sz="8600">
                <a:solidFill>
                  <a:schemeClr val="tx1"/>
                </a:solidFill>
                <a:latin typeface="Arial" charset="0"/>
                <a:ea typeface="ＭＳ Ｐゴシック" charset="0"/>
                <a:cs typeface="ＭＳ Ｐゴシック" charset="0"/>
              </a:defRPr>
            </a:lvl1pPr>
            <a:lvl2pPr marL="742950" indent="-285750">
              <a:defRPr sz="8600">
                <a:solidFill>
                  <a:schemeClr val="tx1"/>
                </a:solidFill>
                <a:latin typeface="Arial" charset="0"/>
                <a:ea typeface="ＭＳ Ｐゴシック" charset="0"/>
              </a:defRPr>
            </a:lvl2pPr>
            <a:lvl3pPr marL="1143000" indent="-228600">
              <a:defRPr sz="8600">
                <a:solidFill>
                  <a:schemeClr val="tx1"/>
                </a:solidFill>
                <a:latin typeface="Arial" charset="0"/>
                <a:ea typeface="ＭＳ Ｐゴシック" charset="0"/>
              </a:defRPr>
            </a:lvl3pPr>
            <a:lvl4pPr marL="1600200" indent="-228600">
              <a:defRPr sz="8600">
                <a:solidFill>
                  <a:schemeClr val="tx1"/>
                </a:solidFill>
                <a:latin typeface="Arial" charset="0"/>
                <a:ea typeface="ＭＳ Ｐゴシック" charset="0"/>
              </a:defRPr>
            </a:lvl4pPr>
            <a:lvl5pPr marL="2057400" indent="-228600">
              <a:defRPr sz="8600">
                <a:solidFill>
                  <a:schemeClr val="tx1"/>
                </a:solidFill>
                <a:latin typeface="Arial" charset="0"/>
                <a:ea typeface="ＭＳ Ｐゴシック" charset="0"/>
              </a:defRPr>
            </a:lvl5pPr>
            <a:lvl6pPr marL="2514600" indent="-228600" eaLnBrk="0" fontAlgn="base" hangingPunct="0">
              <a:spcBef>
                <a:spcPct val="0"/>
              </a:spcBef>
              <a:spcAft>
                <a:spcPct val="0"/>
              </a:spcAft>
              <a:defRPr sz="8600">
                <a:solidFill>
                  <a:schemeClr val="tx1"/>
                </a:solidFill>
                <a:latin typeface="Arial" charset="0"/>
                <a:ea typeface="ＭＳ Ｐゴシック" charset="0"/>
              </a:defRPr>
            </a:lvl6pPr>
            <a:lvl7pPr marL="2971800" indent="-228600" eaLnBrk="0" fontAlgn="base" hangingPunct="0">
              <a:spcBef>
                <a:spcPct val="0"/>
              </a:spcBef>
              <a:spcAft>
                <a:spcPct val="0"/>
              </a:spcAft>
              <a:defRPr sz="8600">
                <a:solidFill>
                  <a:schemeClr val="tx1"/>
                </a:solidFill>
                <a:latin typeface="Arial" charset="0"/>
                <a:ea typeface="ＭＳ Ｐゴシック" charset="0"/>
              </a:defRPr>
            </a:lvl7pPr>
            <a:lvl8pPr marL="3429000" indent="-228600" eaLnBrk="0" fontAlgn="base" hangingPunct="0">
              <a:spcBef>
                <a:spcPct val="0"/>
              </a:spcBef>
              <a:spcAft>
                <a:spcPct val="0"/>
              </a:spcAft>
              <a:defRPr sz="8600">
                <a:solidFill>
                  <a:schemeClr val="tx1"/>
                </a:solidFill>
                <a:latin typeface="Arial" charset="0"/>
                <a:ea typeface="ＭＳ Ｐゴシック" charset="0"/>
              </a:defRPr>
            </a:lvl8pPr>
            <a:lvl9pPr marL="3886200" indent="-228600" eaLnBrk="0" fontAlgn="base" hangingPunct="0">
              <a:spcBef>
                <a:spcPct val="0"/>
              </a:spcBef>
              <a:spcAft>
                <a:spcPct val="0"/>
              </a:spcAft>
              <a:defRPr sz="8600">
                <a:solidFill>
                  <a:schemeClr val="tx1"/>
                </a:solidFill>
                <a:latin typeface="Arial" charset="0"/>
                <a:ea typeface="ＭＳ Ｐゴシック" charset="0"/>
              </a:defRPr>
            </a:lvl9pPr>
          </a:lstStyle>
          <a:p>
            <a:pPr eaLnBrk="1" hangingPunct="1">
              <a:defRPr/>
            </a:pPr>
            <a:endParaRPr lang="en-US"/>
          </a:p>
        </p:txBody>
      </p:sp>
      <p:sp>
        <p:nvSpPr>
          <p:cNvPr id="2" name="Title 1"/>
          <p:cNvSpPr>
            <a:spLocks noGrp="1"/>
          </p:cNvSpPr>
          <p:nvPr>
            <p:ph type="title"/>
          </p:nvPr>
        </p:nvSpPr>
        <p:spPr>
          <a:xfrm>
            <a:off x="2231280" y="4754213"/>
            <a:ext cx="39503350" cy="5486400"/>
          </a:xfrm>
          <a:prstGeom prst="rect">
            <a:avLst/>
          </a:prstGeom>
        </p:spPr>
        <p:txBody>
          <a:bodyPr/>
          <a:lstStyle>
            <a:lvl1pPr>
              <a:defRPr>
                <a:latin typeface="Calibri"/>
                <a:cs typeface="Calibri"/>
              </a:defRPr>
            </a:lvl1pPr>
          </a:lstStyle>
          <a:p>
            <a:r>
              <a:rPr lang="en-US" dirty="0"/>
              <a:t>Click to edit Master title style</a:t>
            </a:r>
          </a:p>
        </p:txBody>
      </p:sp>
    </p:spTree>
    <p:extLst>
      <p:ext uri="{BB962C8B-B14F-4D97-AF65-F5344CB8AC3E}">
        <p14:creationId xmlns:p14="http://schemas.microsoft.com/office/powerpoint/2010/main" val="4049912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6076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4299612"/>
            <a:ext cx="14439900" cy="5576888"/>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4295733"/>
            <a:ext cx="24536400" cy="2510952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9936221"/>
            <a:ext cx="14439900" cy="19469041"/>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45408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4781339"/>
            <a:ext cx="26335037" cy="17910386"/>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3" y="25763538"/>
            <a:ext cx="26335037" cy="38623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62723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37">
            <a:extLst>
              <a:ext uri="{FF2B5EF4-FFF2-40B4-BE49-F238E27FC236}">
                <a16:creationId xmlns:a16="http://schemas.microsoft.com/office/drawing/2014/main" id="{29AEEF24-79E3-B24A-A9E2-E3C0735A9ABE}"/>
              </a:ext>
            </a:extLst>
          </p:cNvPr>
          <p:cNvSpPr txBox="1">
            <a:spLocks noChangeArrowheads="1"/>
          </p:cNvSpPr>
          <p:nvPr userDrawn="1"/>
        </p:nvSpPr>
        <p:spPr bwMode="auto">
          <a:xfrm>
            <a:off x="28587700" y="1181100"/>
            <a:ext cx="13919200" cy="708025"/>
          </a:xfrm>
          <a:prstGeom prst="rect">
            <a:avLst/>
          </a:prstGeom>
          <a:noFill/>
          <a:ln>
            <a:noFill/>
          </a:ln>
        </p:spPr>
        <p:txBody>
          <a:bodyPr>
            <a:spAutoFit/>
          </a:bodyPr>
          <a:lstStyle>
            <a:lvl1pPr eaLnBrk="0" hangingPunct="0">
              <a:defRPr sz="8600">
                <a:solidFill>
                  <a:schemeClr val="tx1"/>
                </a:solidFill>
                <a:latin typeface="Arial" charset="0"/>
                <a:ea typeface="ＭＳ Ｐゴシック" charset="0"/>
                <a:cs typeface="ＭＳ Ｐゴシック" charset="0"/>
              </a:defRPr>
            </a:lvl1pPr>
            <a:lvl2pPr marL="742950" indent="-285750" eaLnBrk="0" hangingPunct="0">
              <a:defRPr sz="8600">
                <a:solidFill>
                  <a:schemeClr val="tx1"/>
                </a:solidFill>
                <a:latin typeface="Arial" charset="0"/>
                <a:ea typeface="ＭＳ Ｐゴシック" charset="0"/>
              </a:defRPr>
            </a:lvl2pPr>
            <a:lvl3pPr marL="1143000" indent="-228600" eaLnBrk="0" hangingPunct="0">
              <a:defRPr sz="8600">
                <a:solidFill>
                  <a:schemeClr val="tx1"/>
                </a:solidFill>
                <a:latin typeface="Arial" charset="0"/>
                <a:ea typeface="ＭＳ Ｐゴシック" charset="0"/>
              </a:defRPr>
            </a:lvl3pPr>
            <a:lvl4pPr marL="1600200" indent="-228600" eaLnBrk="0" hangingPunct="0">
              <a:defRPr sz="8600">
                <a:solidFill>
                  <a:schemeClr val="tx1"/>
                </a:solidFill>
                <a:latin typeface="Arial" charset="0"/>
                <a:ea typeface="ＭＳ Ｐゴシック" charset="0"/>
              </a:defRPr>
            </a:lvl4pPr>
            <a:lvl5pPr marL="2057400" indent="-228600" eaLnBrk="0" hangingPunct="0">
              <a:defRPr sz="8600">
                <a:solidFill>
                  <a:schemeClr val="tx1"/>
                </a:solidFill>
                <a:latin typeface="Arial" charset="0"/>
                <a:ea typeface="ＭＳ Ｐゴシック" charset="0"/>
              </a:defRPr>
            </a:lvl5pPr>
            <a:lvl6pPr marL="2514600" indent="-228600" eaLnBrk="0" fontAlgn="base" hangingPunct="0">
              <a:spcBef>
                <a:spcPct val="0"/>
              </a:spcBef>
              <a:spcAft>
                <a:spcPct val="0"/>
              </a:spcAft>
              <a:defRPr sz="8600">
                <a:solidFill>
                  <a:schemeClr val="tx1"/>
                </a:solidFill>
                <a:latin typeface="Arial" charset="0"/>
                <a:ea typeface="ＭＳ Ｐゴシック" charset="0"/>
              </a:defRPr>
            </a:lvl6pPr>
            <a:lvl7pPr marL="2971800" indent="-228600" eaLnBrk="0" fontAlgn="base" hangingPunct="0">
              <a:spcBef>
                <a:spcPct val="0"/>
              </a:spcBef>
              <a:spcAft>
                <a:spcPct val="0"/>
              </a:spcAft>
              <a:defRPr sz="8600">
                <a:solidFill>
                  <a:schemeClr val="tx1"/>
                </a:solidFill>
                <a:latin typeface="Arial" charset="0"/>
                <a:ea typeface="ＭＳ Ｐゴシック" charset="0"/>
              </a:defRPr>
            </a:lvl7pPr>
            <a:lvl8pPr marL="3429000" indent="-228600" eaLnBrk="0" fontAlgn="base" hangingPunct="0">
              <a:spcBef>
                <a:spcPct val="0"/>
              </a:spcBef>
              <a:spcAft>
                <a:spcPct val="0"/>
              </a:spcAft>
              <a:defRPr sz="8600">
                <a:solidFill>
                  <a:schemeClr val="tx1"/>
                </a:solidFill>
                <a:latin typeface="Arial" charset="0"/>
                <a:ea typeface="ＭＳ Ｐゴシック" charset="0"/>
              </a:defRPr>
            </a:lvl8pPr>
            <a:lvl9pPr marL="3886200" indent="-228600" eaLnBrk="0" fontAlgn="base" hangingPunct="0">
              <a:spcBef>
                <a:spcPct val="0"/>
              </a:spcBef>
              <a:spcAft>
                <a:spcPct val="0"/>
              </a:spcAft>
              <a:defRPr sz="8600">
                <a:solidFill>
                  <a:schemeClr val="tx1"/>
                </a:solidFill>
                <a:latin typeface="Arial" charset="0"/>
                <a:ea typeface="ＭＳ Ｐゴシック" charset="0"/>
              </a:defRPr>
            </a:lvl9pPr>
          </a:lstStyle>
          <a:p>
            <a:pPr algn="r" eaLnBrk="1" hangingPunct="1">
              <a:defRPr/>
            </a:pPr>
            <a:r>
              <a:rPr lang="en-US" sz="4000" dirty="0">
                <a:solidFill>
                  <a:schemeClr val="bg2"/>
                </a:solidFill>
                <a:latin typeface="Calibri" charset="0"/>
                <a:cs typeface="Calibri" charset="0"/>
              </a:rPr>
              <a:t>IMPROVING HEALTH THROUGH RESEARCH</a:t>
            </a:r>
          </a:p>
        </p:txBody>
      </p:sp>
      <p:sp>
        <p:nvSpPr>
          <p:cNvPr id="1063" name="Line 39">
            <a:extLst>
              <a:ext uri="{FF2B5EF4-FFF2-40B4-BE49-F238E27FC236}">
                <a16:creationId xmlns:a16="http://schemas.microsoft.com/office/drawing/2014/main" id="{302EFDB9-F69B-364C-88CE-A2546E4D3269}"/>
              </a:ext>
            </a:extLst>
          </p:cNvPr>
          <p:cNvSpPr>
            <a:spLocks noChangeShapeType="1"/>
          </p:cNvSpPr>
          <p:nvPr userDrawn="1"/>
        </p:nvSpPr>
        <p:spPr bwMode="auto">
          <a:xfrm>
            <a:off x="0" y="3190875"/>
            <a:ext cx="43891200" cy="0"/>
          </a:xfrm>
          <a:prstGeom prst="line">
            <a:avLst/>
          </a:prstGeom>
          <a:noFill/>
          <a:ln w="25400">
            <a:solidFill>
              <a:schemeClr val="accent6"/>
            </a:solidFill>
            <a:round/>
            <a:headEnd/>
            <a:tailEnd/>
          </a:ln>
          <a:effectLst/>
        </p:spPr>
        <p:txBody>
          <a:bodyPr/>
          <a:lstStyle/>
          <a:p>
            <a:pPr eaLnBrk="1" hangingPunct="1">
              <a:defRPr/>
            </a:pPr>
            <a:endParaRPr lang="en-US">
              <a:latin typeface="Arial" charset="0"/>
              <a:ea typeface="+mn-ea"/>
            </a:endParaRPr>
          </a:p>
        </p:txBody>
      </p:sp>
      <p:sp>
        <p:nvSpPr>
          <p:cNvPr id="1028" name="Rectangle 13">
            <a:extLst>
              <a:ext uri="{FF2B5EF4-FFF2-40B4-BE49-F238E27FC236}">
                <a16:creationId xmlns:a16="http://schemas.microsoft.com/office/drawing/2014/main" id="{1F664902-475B-1F4C-971E-7A20271D2B07}"/>
              </a:ext>
            </a:extLst>
          </p:cNvPr>
          <p:cNvSpPr>
            <a:spLocks noChangeArrowheads="1"/>
          </p:cNvSpPr>
          <p:nvPr userDrawn="1"/>
        </p:nvSpPr>
        <p:spPr bwMode="auto">
          <a:xfrm>
            <a:off x="39566850" y="1924050"/>
            <a:ext cx="2941638" cy="646113"/>
          </a:xfrm>
          <a:prstGeom prst="rect">
            <a:avLst/>
          </a:prstGeom>
          <a:noFill/>
          <a:ln>
            <a:noFill/>
          </a:ln>
        </p:spPr>
        <p:txBody>
          <a:bodyPr wrap="none">
            <a:spAutoFit/>
          </a:bodyPr>
          <a:lstStyle>
            <a:lvl1pPr>
              <a:defRPr sz="8600">
                <a:solidFill>
                  <a:schemeClr val="tx1"/>
                </a:solidFill>
                <a:latin typeface="Arial" panose="020B0604020202020204" pitchFamily="34" charset="0"/>
                <a:ea typeface="ＭＳ Ｐゴシック" panose="020B0600070205080204" pitchFamily="34" charset="-128"/>
              </a:defRPr>
            </a:lvl1pPr>
            <a:lvl2pPr marL="742950" indent="-285750">
              <a:defRPr sz="8600">
                <a:solidFill>
                  <a:schemeClr val="tx1"/>
                </a:solidFill>
                <a:latin typeface="Arial" panose="020B0604020202020204" pitchFamily="34" charset="0"/>
                <a:ea typeface="ＭＳ Ｐゴシック" panose="020B0600070205080204" pitchFamily="34" charset="-128"/>
              </a:defRPr>
            </a:lvl2pPr>
            <a:lvl3pPr marL="1143000" indent="-228600">
              <a:defRPr sz="8600">
                <a:solidFill>
                  <a:schemeClr val="tx1"/>
                </a:solidFill>
                <a:latin typeface="Arial" panose="020B0604020202020204" pitchFamily="34" charset="0"/>
                <a:ea typeface="ＭＳ Ｐゴシック" panose="020B0600070205080204" pitchFamily="34" charset="-128"/>
              </a:defRPr>
            </a:lvl3pPr>
            <a:lvl4pPr marL="1600200" indent="-228600">
              <a:defRPr sz="8600">
                <a:solidFill>
                  <a:schemeClr val="tx1"/>
                </a:solidFill>
                <a:latin typeface="Arial" panose="020B0604020202020204" pitchFamily="34" charset="0"/>
                <a:ea typeface="ＭＳ Ｐゴシック" panose="020B0600070205080204" pitchFamily="34" charset="-128"/>
              </a:defRPr>
            </a:lvl4pPr>
            <a:lvl5pPr marL="2057400" indent="-228600">
              <a:defRPr sz="86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86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86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86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8600">
                <a:solidFill>
                  <a:schemeClr val="tx1"/>
                </a:solidFill>
                <a:latin typeface="Arial" panose="020B0604020202020204" pitchFamily="34" charset="0"/>
                <a:ea typeface="ＭＳ Ｐゴシック" panose="020B0600070205080204" pitchFamily="34" charset="-128"/>
              </a:defRPr>
            </a:lvl9pPr>
          </a:lstStyle>
          <a:p>
            <a:pPr algn="r" eaLnBrk="1" hangingPunct="1">
              <a:defRPr/>
            </a:pPr>
            <a:r>
              <a:rPr lang="en-US" altLang="en-US" sz="3600" u="sng">
                <a:solidFill>
                  <a:schemeClr val="accent2"/>
                </a:solidFill>
                <a:latin typeface="Calibri" panose="020F0502020204030204" pitchFamily="34" charset="0"/>
              </a:rPr>
              <a:t>indianactsi.org</a:t>
            </a:r>
            <a:endParaRPr lang="en-US" altLang="en-US" sz="5000" u="sng">
              <a:solidFill>
                <a:schemeClr val="accent2"/>
              </a:solidFill>
              <a:latin typeface="Calibri" panose="020F0502020204030204" pitchFamily="34" charset="0"/>
            </a:endParaRPr>
          </a:p>
        </p:txBody>
      </p:sp>
      <p:pic>
        <p:nvPicPr>
          <p:cNvPr id="1029" name="Picture 5" descr="ctsi_ppt.png">
            <a:extLst>
              <a:ext uri="{FF2B5EF4-FFF2-40B4-BE49-F238E27FC236}">
                <a16:creationId xmlns:a16="http://schemas.microsoft.com/office/drawing/2014/main" id="{ED554FEB-A75F-1C12-88A5-0649216C6BF7}"/>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14425" y="419100"/>
            <a:ext cx="6816725" cy="237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63" r:id="rId6"/>
    <p:sldLayoutId id="2147483858" r:id="rId7"/>
    <p:sldLayoutId id="2147483859" r:id="rId8"/>
    <p:sldLayoutId id="2147483860" r:id="rId9"/>
    <p:sldLayoutId id="2147483861" r:id="rId10"/>
    <p:sldLayoutId id="2147483862" r:id="rId11"/>
  </p:sldLayoutIdLst>
  <p:txStyles>
    <p:titleStyle>
      <a:lvl1pPr algn="ctr" defTabSz="4389438" rtl="0" eaLnBrk="0" fontAlgn="base" hangingPunct="0">
        <a:spcBef>
          <a:spcPct val="0"/>
        </a:spcBef>
        <a:spcAft>
          <a:spcPct val="0"/>
        </a:spcAft>
        <a:defRPr sz="21100">
          <a:solidFill>
            <a:schemeClr val="tx2"/>
          </a:solidFill>
          <a:latin typeface="+mj-lt"/>
          <a:ea typeface="ＭＳ Ｐゴシック" charset="-128"/>
          <a:cs typeface="ＭＳ Ｐゴシック" charset="-128"/>
        </a:defRPr>
      </a:lvl1pPr>
      <a:lvl2pPr algn="ctr" defTabSz="4389438" rtl="0" eaLnBrk="0" fontAlgn="base" hangingPunct="0">
        <a:spcBef>
          <a:spcPct val="0"/>
        </a:spcBef>
        <a:spcAft>
          <a:spcPct val="0"/>
        </a:spcAft>
        <a:defRPr sz="21100">
          <a:solidFill>
            <a:schemeClr val="tx2"/>
          </a:solidFill>
          <a:latin typeface="Calibri" charset="0"/>
          <a:ea typeface="ＭＳ Ｐゴシック" charset="-128"/>
          <a:cs typeface="ＭＳ Ｐゴシック" charset="-128"/>
        </a:defRPr>
      </a:lvl2pPr>
      <a:lvl3pPr algn="ctr" defTabSz="4389438" rtl="0" eaLnBrk="0" fontAlgn="base" hangingPunct="0">
        <a:spcBef>
          <a:spcPct val="0"/>
        </a:spcBef>
        <a:spcAft>
          <a:spcPct val="0"/>
        </a:spcAft>
        <a:defRPr sz="21100">
          <a:solidFill>
            <a:schemeClr val="tx2"/>
          </a:solidFill>
          <a:latin typeface="Calibri" charset="0"/>
          <a:ea typeface="ＭＳ Ｐゴシック" charset="-128"/>
          <a:cs typeface="ＭＳ Ｐゴシック" charset="-128"/>
        </a:defRPr>
      </a:lvl3pPr>
      <a:lvl4pPr algn="ctr" defTabSz="4389438" rtl="0" eaLnBrk="0" fontAlgn="base" hangingPunct="0">
        <a:spcBef>
          <a:spcPct val="0"/>
        </a:spcBef>
        <a:spcAft>
          <a:spcPct val="0"/>
        </a:spcAft>
        <a:defRPr sz="21100">
          <a:solidFill>
            <a:schemeClr val="tx2"/>
          </a:solidFill>
          <a:latin typeface="Calibri" charset="0"/>
          <a:ea typeface="ＭＳ Ｐゴシック" charset="-128"/>
          <a:cs typeface="ＭＳ Ｐゴシック" charset="-128"/>
        </a:defRPr>
      </a:lvl4pPr>
      <a:lvl5pPr algn="ctr" defTabSz="4389438" rtl="0" eaLnBrk="0" fontAlgn="base" hangingPunct="0">
        <a:spcBef>
          <a:spcPct val="0"/>
        </a:spcBef>
        <a:spcAft>
          <a:spcPct val="0"/>
        </a:spcAft>
        <a:defRPr sz="21100">
          <a:solidFill>
            <a:schemeClr val="tx2"/>
          </a:solidFill>
          <a:latin typeface="Calibri" charset="0"/>
          <a:ea typeface="ＭＳ Ｐゴシック" charset="-128"/>
          <a:cs typeface="ＭＳ Ｐゴシック" charset="-128"/>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eaLnBrk="0" fontAlgn="base" hangingPunct="0">
        <a:spcBef>
          <a:spcPct val="20000"/>
        </a:spcBef>
        <a:spcAft>
          <a:spcPct val="0"/>
        </a:spcAft>
        <a:buChar char="•"/>
        <a:defRPr sz="15400">
          <a:solidFill>
            <a:schemeClr val="tx1"/>
          </a:solidFill>
          <a:latin typeface="+mn-lt"/>
          <a:ea typeface="ＭＳ Ｐゴシック" charset="-128"/>
          <a:cs typeface="ＭＳ Ｐゴシック" charset="-128"/>
        </a:defRPr>
      </a:lvl1pPr>
      <a:lvl2pPr marL="3565525" indent="-1371600" algn="l" defTabSz="4389438" rtl="0" eaLnBrk="0" fontAlgn="base" hangingPunct="0">
        <a:spcBef>
          <a:spcPct val="20000"/>
        </a:spcBef>
        <a:spcAft>
          <a:spcPct val="0"/>
        </a:spcAft>
        <a:buChar char="–"/>
        <a:defRPr sz="13400">
          <a:solidFill>
            <a:schemeClr val="tx1"/>
          </a:solidFill>
          <a:latin typeface="+mn-lt"/>
          <a:ea typeface="ＭＳ Ｐゴシック" charset="-128"/>
        </a:defRPr>
      </a:lvl2pPr>
      <a:lvl3pPr marL="5486400" indent="-1096963" algn="l" defTabSz="4389438" rtl="0" eaLnBrk="0" fontAlgn="base" hangingPunct="0">
        <a:spcBef>
          <a:spcPct val="20000"/>
        </a:spcBef>
        <a:spcAft>
          <a:spcPct val="0"/>
        </a:spcAft>
        <a:buChar char="•"/>
        <a:defRPr sz="11500">
          <a:solidFill>
            <a:schemeClr val="tx1"/>
          </a:solidFill>
          <a:latin typeface="+mn-lt"/>
          <a:ea typeface="ＭＳ Ｐゴシック" charset="-128"/>
        </a:defRPr>
      </a:lvl3pPr>
      <a:lvl4pPr marL="7680325" indent="-1096963" algn="l" defTabSz="4389438" rtl="0" eaLnBrk="0" fontAlgn="base" hangingPunct="0">
        <a:spcBef>
          <a:spcPct val="20000"/>
        </a:spcBef>
        <a:spcAft>
          <a:spcPct val="0"/>
        </a:spcAft>
        <a:buChar char="–"/>
        <a:defRPr sz="9600">
          <a:solidFill>
            <a:schemeClr val="tx1"/>
          </a:solidFill>
          <a:latin typeface="+mn-lt"/>
          <a:ea typeface="ＭＳ Ｐゴシック" charset="-128"/>
        </a:defRPr>
      </a:lvl4pPr>
      <a:lvl5pPr marL="9875838" indent="-1096963" algn="l" defTabSz="4389438" rtl="0" eaLnBrk="0" fontAlgn="base" hangingPunct="0">
        <a:spcBef>
          <a:spcPct val="20000"/>
        </a:spcBef>
        <a:spcAft>
          <a:spcPct val="0"/>
        </a:spcAft>
        <a:buChar char="»"/>
        <a:defRPr sz="9600">
          <a:solidFill>
            <a:schemeClr val="tx1"/>
          </a:solidFill>
          <a:latin typeface="+mn-lt"/>
          <a:ea typeface="ＭＳ Ｐゴシック" charset="-128"/>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D2300-C6BA-5006-1334-DD0933F8DEB6}"/>
              </a:ext>
            </a:extLst>
          </p:cNvPr>
          <p:cNvSpPr>
            <a:spLocks noGrp="1"/>
          </p:cNvSpPr>
          <p:nvPr>
            <p:ph type="title"/>
          </p:nvPr>
        </p:nvSpPr>
        <p:spPr>
          <a:xfrm>
            <a:off x="2193925" y="10409158"/>
            <a:ext cx="39503350" cy="5486400"/>
          </a:xfrm>
        </p:spPr>
        <p:txBody>
          <a:bodyPr/>
          <a:lstStyle/>
          <a:p>
            <a:r>
              <a:rPr lang="en-US" sz="30000" dirty="0">
                <a:solidFill>
                  <a:srgbClr val="FF0000"/>
                </a:solidFill>
              </a:rPr>
              <a:t>DO NOT EDIT</a:t>
            </a:r>
          </a:p>
        </p:txBody>
      </p:sp>
      <p:sp>
        <p:nvSpPr>
          <p:cNvPr id="3" name="Content Placeholder 2">
            <a:extLst>
              <a:ext uri="{FF2B5EF4-FFF2-40B4-BE49-F238E27FC236}">
                <a16:creationId xmlns:a16="http://schemas.microsoft.com/office/drawing/2014/main" id="{762026AD-F804-9063-05B1-9798AFACB3F8}"/>
              </a:ext>
            </a:extLst>
          </p:cNvPr>
          <p:cNvSpPr>
            <a:spLocks noGrp="1"/>
          </p:cNvSpPr>
          <p:nvPr>
            <p:ph idx="1"/>
          </p:nvPr>
        </p:nvSpPr>
        <p:spPr>
          <a:xfrm>
            <a:off x="2193925" y="18648442"/>
            <a:ext cx="39503350" cy="5486400"/>
          </a:xfrm>
        </p:spPr>
        <p:txBody>
          <a:bodyPr/>
          <a:lstStyle/>
          <a:p>
            <a:pPr marL="0" indent="0" algn="ctr">
              <a:buNone/>
            </a:pPr>
            <a:r>
              <a:rPr lang="en-US" dirty="0">
                <a:solidFill>
                  <a:srgbClr val="FF0000"/>
                </a:solidFill>
              </a:rPr>
              <a:t>SAVE A COPY OF THIS TEMPLATE TO YOUR DEVICE BEFORE EDITING.</a:t>
            </a:r>
          </a:p>
        </p:txBody>
      </p:sp>
    </p:spTree>
    <p:extLst>
      <p:ext uri="{BB962C8B-B14F-4D97-AF65-F5344CB8AC3E}">
        <p14:creationId xmlns:p14="http://schemas.microsoft.com/office/powerpoint/2010/main" val="1661816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311610-80AA-F4D0-8FC5-2E19FF6FCA9D}"/>
              </a:ext>
            </a:extLst>
          </p:cNvPr>
          <p:cNvSpPr txBox="1"/>
          <p:nvPr/>
        </p:nvSpPr>
        <p:spPr>
          <a:xfrm>
            <a:off x="15977933" y="28738260"/>
            <a:ext cx="11935327" cy="507832"/>
          </a:xfrm>
          <a:prstGeom prst="rect">
            <a:avLst/>
          </a:prstGeom>
          <a:noFill/>
        </p:spPr>
        <p:txBody>
          <a:bodyPr wrap="square" rtlCol="0">
            <a:spAutoFit/>
          </a:bodyPr>
          <a:lstStyle/>
          <a:p>
            <a:pPr algn="ctr"/>
            <a:r>
              <a:rPr lang="en-US" sz="2400" b="1" dirty="0">
                <a:latin typeface="Calibri" panose="020F0502020204030204" pitchFamily="34" charset="0"/>
                <a:cs typeface="Calibri" panose="020F0502020204030204" pitchFamily="34" charset="0"/>
              </a:rPr>
              <a:t>Acknowledgements</a:t>
            </a:r>
          </a:p>
        </p:txBody>
      </p:sp>
      <p:sp>
        <p:nvSpPr>
          <p:cNvPr id="5" name="TextBox 4">
            <a:extLst>
              <a:ext uri="{FF2B5EF4-FFF2-40B4-BE49-F238E27FC236}">
                <a16:creationId xmlns:a16="http://schemas.microsoft.com/office/drawing/2014/main" id="{7CC41EB4-0B01-8FC6-DA07-913E1388B33F}"/>
              </a:ext>
            </a:extLst>
          </p:cNvPr>
          <p:cNvSpPr txBox="1"/>
          <p:nvPr/>
        </p:nvSpPr>
        <p:spPr>
          <a:xfrm>
            <a:off x="14166050" y="29263218"/>
            <a:ext cx="15559092" cy="3600986"/>
          </a:xfrm>
          <a:prstGeom prst="rect">
            <a:avLst/>
          </a:prstGeom>
          <a:noFill/>
        </p:spPr>
        <p:txBody>
          <a:bodyPr wrap="square" rtlCol="0">
            <a:spAutoFit/>
          </a:bodyPr>
          <a:lstStyle/>
          <a:p>
            <a:pPr marL="0" marR="0" algn="l">
              <a:spcBef>
                <a:spcPts val="0"/>
              </a:spcBef>
              <a:spcAft>
                <a:spcPts val="0"/>
              </a:spcAft>
              <a:buFont typeface="Arial" panose="020B0604020202020204" pitchFamily="34" charset="0"/>
              <a:buChar char="•"/>
            </a:pPr>
            <a:r>
              <a:rPr lang="en-US" sz="1200" b="1" i="0" dirty="0">
                <a:solidFill>
                  <a:schemeClr val="tx1">
                    <a:lumMod val="75000"/>
                    <a:lumOff val="25000"/>
                  </a:schemeClr>
                </a:solidFill>
                <a:effectLst/>
                <a:latin typeface="Times New Roman" panose="02020603050405020304" pitchFamily="18" charset="0"/>
              </a:rPr>
              <a:t>For TL1 Predoctoral and Post-Doctoral Awardees</a:t>
            </a:r>
            <a:r>
              <a:rPr lang="en-US" sz="1200" b="0" i="0" dirty="0">
                <a:solidFill>
                  <a:schemeClr val="tx1">
                    <a:lumMod val="75000"/>
                    <a:lumOff val="25000"/>
                  </a:schemeClr>
                </a:solidFill>
                <a:effectLst/>
                <a:latin typeface="Times New Roman" panose="02020603050405020304" pitchFamily="18" charset="0"/>
              </a:rPr>
              <a:t>:  “This project was funded with support from the Indiana Clinical and Translational Sciences Institute which is funded in part by Award Number TL1TR002531 from the National Institutes of Health, National Center for Advancing Translational Sciences, Clinical and Translational Sciences Award. The content is solely the responsibility of the authors and does not necessarily represent the official views of the National Institutes of Health.”</a:t>
            </a:r>
            <a:endParaRPr lang="en-US" sz="1200" b="0" i="0" dirty="0">
              <a:solidFill>
                <a:schemeClr val="tx1">
                  <a:lumMod val="75000"/>
                  <a:lumOff val="25000"/>
                </a:schemeClr>
              </a:solidFill>
              <a:effectLst/>
              <a:latin typeface="Calibri" panose="020F0502020204030204" pitchFamily="34" charset="0"/>
            </a:endParaRPr>
          </a:p>
          <a:p>
            <a:pPr marL="0" marR="0" algn="l">
              <a:spcBef>
                <a:spcPts val="0"/>
              </a:spcBef>
              <a:spcAft>
                <a:spcPts val="0"/>
              </a:spcAft>
              <a:buFont typeface="Arial" panose="020B0604020202020204" pitchFamily="34" charset="0"/>
              <a:buChar char="•"/>
            </a:pPr>
            <a:r>
              <a:rPr lang="en-US" sz="1200" b="1" i="0" dirty="0">
                <a:solidFill>
                  <a:schemeClr val="tx1">
                    <a:lumMod val="75000"/>
                    <a:lumOff val="25000"/>
                  </a:schemeClr>
                </a:solidFill>
                <a:effectLst/>
                <a:latin typeface="Times New Roman" panose="02020603050405020304" pitchFamily="18" charset="0"/>
              </a:rPr>
              <a:t>For KL2 Awardees:  </a:t>
            </a:r>
            <a:r>
              <a:rPr lang="en-US" sz="1200" b="0" i="0" dirty="0">
                <a:solidFill>
                  <a:schemeClr val="tx1">
                    <a:lumMod val="75000"/>
                    <a:lumOff val="25000"/>
                  </a:schemeClr>
                </a:solidFill>
                <a:effectLst/>
                <a:latin typeface="Times New Roman" panose="02020603050405020304" pitchFamily="18" charset="0"/>
              </a:rPr>
              <a:t>“This project was funded with support from the Indiana Clinical and Translational Sciences Institute which is funded in part by Award Number KL2TR002530 from the National Institutes of Health, National Center for Advancing Translational Sciences, Clinical and Translational Sciences Award. The content is solely the responsibility of the authors and does not necessarily represent the official views of the National Institutes of Health.”</a:t>
            </a:r>
            <a:endParaRPr lang="en-US" sz="1200" b="0" i="0" dirty="0">
              <a:solidFill>
                <a:schemeClr val="tx1">
                  <a:lumMod val="75000"/>
                  <a:lumOff val="25000"/>
                </a:schemeClr>
              </a:solidFill>
              <a:effectLst/>
              <a:latin typeface="Calibri" panose="020F0502020204030204" pitchFamily="34" charset="0"/>
            </a:endParaRPr>
          </a:p>
          <a:p>
            <a:pPr marL="0" marR="0" algn="l">
              <a:spcBef>
                <a:spcPts val="0"/>
              </a:spcBef>
              <a:spcAft>
                <a:spcPts val="0"/>
              </a:spcAft>
              <a:buFont typeface="Arial" panose="020B0604020202020204" pitchFamily="34" charset="0"/>
              <a:buChar char="•"/>
            </a:pPr>
            <a:r>
              <a:rPr lang="en-US" sz="1200" b="1" i="0" dirty="0">
                <a:solidFill>
                  <a:schemeClr val="tx1">
                    <a:lumMod val="75000"/>
                    <a:lumOff val="25000"/>
                  </a:schemeClr>
                </a:solidFill>
                <a:effectLst/>
                <a:latin typeface="Times New Roman" panose="02020603050405020304" pitchFamily="18" charset="0"/>
              </a:rPr>
              <a:t>For K12 Awardees:  </a:t>
            </a:r>
            <a:r>
              <a:rPr lang="en-US" sz="1200" b="0" i="0" dirty="0">
                <a:solidFill>
                  <a:schemeClr val="tx1">
                    <a:lumMod val="75000"/>
                    <a:lumOff val="25000"/>
                  </a:schemeClr>
                </a:solidFill>
                <a:effectLst/>
                <a:latin typeface="Times New Roman" panose="02020603050405020304" pitchFamily="18" charset="0"/>
              </a:rPr>
              <a:t>“This project was funded with support from the Indiana Clinical and Translational Sciences Institute which is funded in part by Award Number K12TR004415 from the National Institutes of Health, National Center for Advancing Translational Sciences, Clinical and Translational Sciences Award. The content is solely the responsibility of the authors and does not necessarily represent the official views of the National Institutes of Health.”</a:t>
            </a:r>
            <a:endParaRPr lang="en-US" sz="1200" b="0" i="0" dirty="0">
              <a:solidFill>
                <a:schemeClr val="tx1">
                  <a:lumMod val="75000"/>
                  <a:lumOff val="25000"/>
                </a:schemeClr>
              </a:solidFill>
              <a:effectLst/>
              <a:latin typeface="Calibri" panose="020F0502020204030204" pitchFamily="34" charset="0"/>
            </a:endParaRPr>
          </a:p>
          <a:p>
            <a:pPr marL="0" marR="0" algn="l">
              <a:spcBef>
                <a:spcPts val="0"/>
              </a:spcBef>
              <a:spcAft>
                <a:spcPts val="0"/>
              </a:spcAft>
              <a:buFont typeface="Arial" panose="020B0604020202020204" pitchFamily="34" charset="0"/>
              <a:buChar char="•"/>
            </a:pPr>
            <a:r>
              <a:rPr lang="en-US" sz="1200" b="1" i="0" dirty="0">
                <a:solidFill>
                  <a:schemeClr val="tx1">
                    <a:lumMod val="75000"/>
                    <a:lumOff val="25000"/>
                  </a:schemeClr>
                </a:solidFill>
                <a:effectLst/>
                <a:latin typeface="Times New Roman" panose="02020603050405020304" pitchFamily="18" charset="0"/>
              </a:rPr>
              <a:t>For all other Projects</a:t>
            </a:r>
            <a:r>
              <a:rPr lang="en-US" sz="1200" b="0" i="0" dirty="0">
                <a:solidFill>
                  <a:schemeClr val="tx1">
                    <a:lumMod val="75000"/>
                    <a:lumOff val="25000"/>
                  </a:schemeClr>
                </a:solidFill>
                <a:effectLst/>
                <a:latin typeface="Times New Roman" panose="02020603050405020304" pitchFamily="18" charset="0"/>
              </a:rPr>
              <a:t>:  “This project was funded with support from the Indiana Clinical and Translational Sciences Institute which is funded in part by Award Number UL1TR002529 from the National Institutes of Health, National Center for Advancing Translational Sciences, Clinical and Translational Sciences Award. The content is solely the responsibility of the authors and does not necessarily represent the official views of the National Institutes of Health.”</a:t>
            </a:r>
            <a:endParaRPr lang="en-US" sz="1200" b="0" i="0" dirty="0">
              <a:solidFill>
                <a:schemeClr val="tx1">
                  <a:lumMod val="75000"/>
                  <a:lumOff val="25000"/>
                </a:schemeClr>
              </a:solidFill>
              <a:effectLst/>
              <a:latin typeface="Calibri" panose="020F0502020204030204" pitchFamily="34" charset="0"/>
            </a:endParaRPr>
          </a:p>
          <a:p>
            <a:pPr marL="0" marR="0" algn="l">
              <a:spcBef>
                <a:spcPts val="0"/>
              </a:spcBef>
              <a:spcAft>
                <a:spcPts val="0"/>
              </a:spcAft>
              <a:buFont typeface="Arial" panose="020B0604020202020204" pitchFamily="34" charset="0"/>
              <a:buChar char="•"/>
            </a:pPr>
            <a:r>
              <a:rPr lang="en-US" sz="1200" b="1" i="0" dirty="0">
                <a:solidFill>
                  <a:schemeClr val="tx1">
                    <a:lumMod val="75000"/>
                    <a:lumOff val="25000"/>
                  </a:schemeClr>
                </a:solidFill>
                <a:effectLst/>
                <a:latin typeface="Times New Roman" panose="02020603050405020304" pitchFamily="18" charset="0"/>
              </a:rPr>
              <a:t>For projects using the Indiana CTSI Specimen Storage Facility</a:t>
            </a:r>
            <a:r>
              <a:rPr lang="en-US" sz="1200" b="0" i="0" dirty="0">
                <a:solidFill>
                  <a:schemeClr val="tx1">
                    <a:lumMod val="75000"/>
                    <a:lumOff val="25000"/>
                  </a:schemeClr>
                </a:solidFill>
                <a:effectLst/>
                <a:latin typeface="Times New Roman" panose="02020603050405020304" pitchFamily="18" charset="0"/>
              </a:rPr>
              <a:t>:  Investigators must ALSO acknowledge NCRR Construction Grant RR020128</a:t>
            </a:r>
            <a:endParaRPr lang="en-US" sz="1200" b="0" i="0" dirty="0">
              <a:solidFill>
                <a:schemeClr val="tx1">
                  <a:lumMod val="75000"/>
                  <a:lumOff val="25000"/>
                </a:schemeClr>
              </a:solidFill>
              <a:effectLst/>
              <a:latin typeface="Calibri" panose="020F0502020204030204" pitchFamily="34" charset="0"/>
            </a:endParaRPr>
          </a:p>
          <a:p>
            <a:pPr marL="0" marR="0" algn="l">
              <a:spcBef>
                <a:spcPts val="0"/>
              </a:spcBef>
              <a:spcAft>
                <a:spcPts val="0"/>
              </a:spcAft>
              <a:buFont typeface="Arial" panose="020B0604020202020204" pitchFamily="34" charset="0"/>
              <a:buChar char="•"/>
            </a:pPr>
            <a:r>
              <a:rPr lang="en-US" sz="1200" b="1" i="0" dirty="0">
                <a:solidFill>
                  <a:schemeClr val="tx1">
                    <a:lumMod val="75000"/>
                    <a:lumOff val="25000"/>
                  </a:schemeClr>
                </a:solidFill>
                <a:effectLst/>
                <a:latin typeface="Times New Roman" panose="02020603050405020304" pitchFamily="18" charset="0"/>
              </a:rPr>
              <a:t>For projects funded by the SNRI Alzheimer’s disease (AD) Pre-Clinical Translational Grant:</a:t>
            </a:r>
            <a:r>
              <a:rPr lang="en-US" sz="1200" b="0" i="0" dirty="0">
                <a:solidFill>
                  <a:schemeClr val="tx1">
                    <a:lumMod val="75000"/>
                    <a:lumOff val="25000"/>
                  </a:schemeClr>
                </a:solidFill>
                <a:effectLst/>
                <a:latin typeface="Times New Roman" panose="02020603050405020304" pitchFamily="18" charset="0"/>
              </a:rPr>
              <a:t> This project was supported by the Roberts Drug Discovery Fund, Stark Neurosciences Research Institute, and the TREAT-AD Center. The content is solely the responsibility of the authors and does not necessarily represent the official views of the sponsors.</a:t>
            </a:r>
            <a:endParaRPr lang="en-US" sz="1200" b="0" i="0" dirty="0">
              <a:solidFill>
                <a:schemeClr val="tx1">
                  <a:lumMod val="75000"/>
                  <a:lumOff val="25000"/>
                </a:schemeClr>
              </a:solidFill>
              <a:effectLst/>
              <a:latin typeface="Calibri" panose="020F0502020204030204" pitchFamily="34" charset="0"/>
            </a:endParaRPr>
          </a:p>
          <a:p>
            <a:pPr marL="0" marR="0" algn="l">
              <a:spcBef>
                <a:spcPts val="0"/>
              </a:spcBef>
              <a:spcAft>
                <a:spcPts val="0"/>
              </a:spcAft>
              <a:buFont typeface="Arial" panose="020B0604020202020204" pitchFamily="34" charset="0"/>
              <a:buChar char="•"/>
            </a:pPr>
            <a:r>
              <a:rPr lang="en-US" sz="1200" b="1" i="0" dirty="0">
                <a:solidFill>
                  <a:schemeClr val="tx1">
                    <a:lumMod val="75000"/>
                    <a:lumOff val="25000"/>
                  </a:schemeClr>
                </a:solidFill>
                <a:effectLst/>
                <a:latin typeface="Times New Roman" panose="02020603050405020304" pitchFamily="18" charset="0"/>
              </a:rPr>
              <a:t>For projects funded by the SNRI Pre-Clinical Neuroimaging Pilot Program</a:t>
            </a:r>
            <a:r>
              <a:rPr lang="en-US" sz="1200" b="0" i="0" dirty="0">
                <a:solidFill>
                  <a:schemeClr val="tx1">
                    <a:lumMod val="75000"/>
                    <a:lumOff val="25000"/>
                  </a:schemeClr>
                </a:solidFill>
                <a:effectLst/>
                <a:latin typeface="Times New Roman" panose="02020603050405020304" pitchFamily="18" charset="0"/>
              </a:rPr>
              <a:t>:  This project was supported by the Roberts Neuroscience Imaging Research Fund, Stark Neurosciences Research Institute, and the IIBIS In-Vivo Imaging Core. The content is solely the responsibility of the authors and does not necessarily represent the official views of the sponsors.</a:t>
            </a:r>
            <a:endParaRPr lang="en-US" sz="1200" b="0" i="0" dirty="0">
              <a:solidFill>
                <a:schemeClr val="tx1">
                  <a:lumMod val="75000"/>
                  <a:lumOff val="25000"/>
                </a:schemeClr>
              </a:solidFill>
              <a:effectLst/>
              <a:latin typeface="Calibri" panose="020F0502020204030204" pitchFamily="34" charset="0"/>
            </a:endParaRPr>
          </a:p>
          <a:p>
            <a:pPr marL="0" marR="0" algn="l">
              <a:spcBef>
                <a:spcPts val="0"/>
              </a:spcBef>
              <a:spcAft>
                <a:spcPts val="0"/>
              </a:spcAft>
              <a:buFont typeface="Arial" panose="020B0604020202020204" pitchFamily="34" charset="0"/>
              <a:buChar char="•"/>
            </a:pPr>
            <a:r>
              <a:rPr lang="en-US" sz="1200" b="1" i="0" dirty="0">
                <a:solidFill>
                  <a:schemeClr val="tx1">
                    <a:lumMod val="75000"/>
                    <a:lumOff val="25000"/>
                  </a:schemeClr>
                </a:solidFill>
                <a:effectLst/>
                <a:latin typeface="Times New Roman" panose="02020603050405020304" pitchFamily="18" charset="0"/>
              </a:rPr>
              <a:t>For projects funded by the SNRI Multi-Center Funding Pilot Grant</a:t>
            </a:r>
            <a:r>
              <a:rPr lang="en-US" sz="1200" b="0" i="0" dirty="0">
                <a:solidFill>
                  <a:schemeClr val="tx1">
                    <a:lumMod val="75000"/>
                    <a:lumOff val="25000"/>
                  </a:schemeClr>
                </a:solidFill>
                <a:effectLst/>
                <a:latin typeface="Times New Roman" panose="02020603050405020304" pitchFamily="18" charset="0"/>
              </a:rPr>
              <a:t>:  This project was supported by the Multi-Center Funding Pilot Grant, Indiana Center for Regenerative Medicine and Engineering, and Stark Neurosciences Research Institute. The content is solely the responsibility of the authors and does not necessarily represent the official views of the sponsors.</a:t>
            </a:r>
            <a:endParaRPr lang="en-US" sz="1200" b="0" i="0" dirty="0">
              <a:solidFill>
                <a:schemeClr val="tx1">
                  <a:lumMod val="75000"/>
                  <a:lumOff val="25000"/>
                </a:schemeClr>
              </a:solidFill>
              <a:effectLst/>
              <a:latin typeface="Calibri" panose="020F0502020204030204" pitchFamily="34" charset="0"/>
            </a:endParaRPr>
          </a:p>
          <a:p>
            <a:pPr marL="0" marR="0" algn="l">
              <a:spcBef>
                <a:spcPts val="0"/>
              </a:spcBef>
              <a:spcAft>
                <a:spcPts val="0"/>
              </a:spcAft>
              <a:buFont typeface="Arial" panose="020B0604020202020204" pitchFamily="34" charset="0"/>
              <a:buChar char="•"/>
            </a:pPr>
            <a:r>
              <a:rPr lang="en-US" sz="1200" b="1" i="0" dirty="0">
                <a:solidFill>
                  <a:schemeClr val="tx1">
                    <a:lumMod val="75000"/>
                    <a:lumOff val="25000"/>
                  </a:schemeClr>
                </a:solidFill>
                <a:effectLst/>
                <a:latin typeface="Times New Roman" panose="02020603050405020304" pitchFamily="18" charset="0"/>
              </a:rPr>
              <a:t>For projects funded by the SNRI Sarah Roush Fellowship</a:t>
            </a:r>
            <a:r>
              <a:rPr lang="en-US" sz="1200" b="0" i="0" dirty="0">
                <a:solidFill>
                  <a:schemeClr val="tx1">
                    <a:lumMod val="75000"/>
                    <a:lumOff val="25000"/>
                  </a:schemeClr>
                </a:solidFill>
                <a:effectLst/>
                <a:latin typeface="Times New Roman" panose="02020603050405020304" pitchFamily="18" charset="0"/>
              </a:rPr>
              <a:t>:  This project was supported by the Sarah Roush Memorial Fellowship in Alzheimer’s Disease, The Indiana Alzheimer’s Disease Research Center, and the Stark Neurosciences Research Institute, and made possible by the Indiana Clinical and Translational Sciences Institute, funded in part by grant # UM1TR004402 from the National Institutes of Health, National Center for Advancing Translational Sciences. The content is solely the responsibility of the authors and does not necessarily represent the official views of the National Institutes of Health or the funding entities."</a:t>
            </a:r>
            <a:endParaRPr lang="en-US" sz="1200" b="0" i="0" dirty="0">
              <a:solidFill>
                <a:schemeClr val="tx1">
                  <a:lumMod val="75000"/>
                  <a:lumOff val="25000"/>
                </a:schemeClr>
              </a:solidFill>
              <a:effectLst/>
              <a:latin typeface="Calibri" panose="020F0502020204030204" pitchFamily="34" charset="0"/>
            </a:endParaRPr>
          </a:p>
          <a:p>
            <a:pPr algn="ctr"/>
            <a:r>
              <a:rPr lang="en-US" sz="1200" dirty="0">
                <a:latin typeface="+mn-lt"/>
              </a:rPr>
              <a:t>.</a:t>
            </a:r>
            <a:endParaRPr lang="en-US" sz="1200" b="0" dirty="0">
              <a:latin typeface="+mn-lt"/>
              <a:cs typeface="Calibri" panose="020F0502020204030204"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46527E0CAA1C4CBEFD07E93D50F454" ma:contentTypeVersion="16" ma:contentTypeDescription="Create a new document." ma:contentTypeScope="" ma:versionID="22c58212d6d0a8582e375470b52faff9">
  <xsd:schema xmlns:xsd="http://www.w3.org/2001/XMLSchema" xmlns:xs="http://www.w3.org/2001/XMLSchema" xmlns:p="http://schemas.microsoft.com/office/2006/metadata/properties" xmlns:ns2="898a931e-31dc-4ac2-a245-36c39ef8d9db" xmlns:ns3="7b454a6c-5588-4be5-8c49-3e643b3b6100" targetNamespace="http://schemas.microsoft.com/office/2006/metadata/properties" ma:root="true" ma:fieldsID="2e71c028feab6c0aa0185228684f4124" ns2:_="" ns3:_="">
    <xsd:import namespace="898a931e-31dc-4ac2-a245-36c39ef8d9db"/>
    <xsd:import namespace="7b454a6c-5588-4be5-8c49-3e643b3b610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8a931e-31dc-4ac2-a245-36c39ef8d9d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eec0a79-46cb-4568-9b1b-2d720bd3207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b454a6c-5588-4be5-8c49-3e643b3b610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a6859f0-7040-4907-bf7c-cf08f988c039}" ma:internalName="TaxCatchAll" ma:showField="CatchAllData" ma:web="7b454a6c-5588-4be5-8c49-3e643b3b610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E7464DB-EE6A-4364-8060-6F94E5CC5F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8a931e-31dc-4ac2-a245-36c39ef8d9db"/>
    <ds:schemaRef ds:uri="7b454a6c-5588-4be5-8c49-3e643b3b61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3822361-DC9A-4215-8A13-D175BBC826A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184</TotalTime>
  <Words>682</Words>
  <Application>Microsoft Office PowerPoint</Application>
  <PresentationFormat>Custom</PresentationFormat>
  <Paragraphs>17</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DO NOT EDIT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West, Jessica</cp:lastModifiedBy>
  <cp:revision>20</cp:revision>
  <dcterms:created xsi:type="dcterms:W3CDTF">2017-02-02T20:56:12Z</dcterms:created>
  <dcterms:modified xsi:type="dcterms:W3CDTF">2023-06-22T14:24:52Z</dcterms:modified>
</cp:coreProperties>
</file>