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65" r:id="rId4"/>
    <p:sldId id="364" r:id="rId5"/>
    <p:sldId id="366"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E40BC-AF6F-4812-9F48-08197A91BE12}" v="113" dt="2023-08-18T16:42:08.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9263" autoAdjust="0"/>
  </p:normalViewPr>
  <p:slideViewPr>
    <p:cSldViewPr snapToGrid="0">
      <p:cViewPr>
        <p:scale>
          <a:sx n="72" d="100"/>
          <a:sy n="72" d="100"/>
        </p:scale>
        <p:origin x="941" y="34"/>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Burchett" userId="4d7a9526f54c81b7" providerId="LiveId" clId="{65BE40BC-AF6F-4812-9F48-08197A91BE12}"/>
    <pc:docChg chg="undo redo custSel addSld delSld modSld sldOrd">
      <pc:chgData name="Alice Burchett" userId="4d7a9526f54c81b7" providerId="LiveId" clId="{65BE40BC-AF6F-4812-9F48-08197A91BE12}" dt="2023-08-18T16:42:34.684" v="4217" actId="1076"/>
      <pc:docMkLst>
        <pc:docMk/>
      </pc:docMkLst>
      <pc:sldChg chg="modSp mod">
        <pc:chgData name="Alice Burchett" userId="4d7a9526f54c81b7" providerId="LiveId" clId="{65BE40BC-AF6F-4812-9F48-08197A91BE12}" dt="2023-08-18T03:45:46.912" v="3869" actId="20577"/>
        <pc:sldMkLst>
          <pc:docMk/>
          <pc:sldMk cId="841745966" sldId="256"/>
        </pc:sldMkLst>
        <pc:spChg chg="mod">
          <ac:chgData name="Alice Burchett" userId="4d7a9526f54c81b7" providerId="LiveId" clId="{65BE40BC-AF6F-4812-9F48-08197A91BE12}" dt="2023-08-18T03:45:46.912" v="3869" actId="20577"/>
          <ac:spMkLst>
            <pc:docMk/>
            <pc:sldMk cId="841745966" sldId="256"/>
            <ac:spMk id="2" creationId="{00000000-0000-0000-0000-000000000000}"/>
          </ac:spMkLst>
        </pc:spChg>
        <pc:spChg chg="mod">
          <ac:chgData name="Alice Burchett" userId="4d7a9526f54c81b7" providerId="LiveId" clId="{65BE40BC-AF6F-4812-9F48-08197A91BE12}" dt="2023-08-18T03:43:33.784" v="3733" actId="20577"/>
          <ac:spMkLst>
            <pc:docMk/>
            <pc:sldMk cId="841745966" sldId="256"/>
            <ac:spMk id="4" creationId="{00000000-0000-0000-0000-000000000000}"/>
          </ac:spMkLst>
        </pc:spChg>
      </pc:sldChg>
      <pc:sldChg chg="del">
        <pc:chgData name="Alice Burchett" userId="4d7a9526f54c81b7" providerId="LiveId" clId="{65BE40BC-AF6F-4812-9F48-08197A91BE12}" dt="2023-08-16T17:12:37.033" v="100" actId="47"/>
        <pc:sldMkLst>
          <pc:docMk/>
          <pc:sldMk cId="1815115330" sldId="359"/>
        </pc:sldMkLst>
      </pc:sldChg>
      <pc:sldChg chg="del">
        <pc:chgData name="Alice Burchett" userId="4d7a9526f54c81b7" providerId="LiveId" clId="{65BE40BC-AF6F-4812-9F48-08197A91BE12}" dt="2023-08-16T17:12:39.142" v="101" actId="47"/>
        <pc:sldMkLst>
          <pc:docMk/>
          <pc:sldMk cId="3204201780" sldId="360"/>
        </pc:sldMkLst>
      </pc:sldChg>
      <pc:sldChg chg="del">
        <pc:chgData name="Alice Burchett" userId="4d7a9526f54c81b7" providerId="LiveId" clId="{65BE40BC-AF6F-4812-9F48-08197A91BE12}" dt="2023-08-16T17:12:40.871" v="102" actId="47"/>
        <pc:sldMkLst>
          <pc:docMk/>
          <pc:sldMk cId="3331534858" sldId="361"/>
        </pc:sldMkLst>
      </pc:sldChg>
      <pc:sldChg chg="del">
        <pc:chgData name="Alice Burchett" userId="4d7a9526f54c81b7" providerId="LiveId" clId="{65BE40BC-AF6F-4812-9F48-08197A91BE12}" dt="2023-08-17T23:19:56.721" v="1221" actId="47"/>
        <pc:sldMkLst>
          <pc:docMk/>
          <pc:sldMk cId="145424868" sldId="362"/>
        </pc:sldMkLst>
      </pc:sldChg>
      <pc:sldChg chg="addSp delSp modSp mod">
        <pc:chgData name="Alice Burchett" userId="4d7a9526f54c81b7" providerId="LiveId" clId="{65BE40BC-AF6F-4812-9F48-08197A91BE12}" dt="2023-08-18T15:24:32.186" v="3996" actId="1076"/>
        <pc:sldMkLst>
          <pc:docMk/>
          <pc:sldMk cId="3905540406" sldId="363"/>
        </pc:sldMkLst>
        <pc:spChg chg="mod">
          <ac:chgData name="Alice Burchett" userId="4d7a9526f54c81b7" providerId="LiveId" clId="{65BE40BC-AF6F-4812-9F48-08197A91BE12}" dt="2023-08-18T03:34:55.296" v="3553" actId="20577"/>
          <ac:spMkLst>
            <pc:docMk/>
            <pc:sldMk cId="3905540406" sldId="363"/>
            <ac:spMk id="2" creationId="{00000000-0000-0000-0000-000000000000}"/>
          </ac:spMkLst>
        </pc:spChg>
        <pc:spChg chg="mod">
          <ac:chgData name="Alice Burchett" userId="4d7a9526f54c81b7" providerId="LiveId" clId="{65BE40BC-AF6F-4812-9F48-08197A91BE12}" dt="2023-08-18T03:42:04.635" v="3701" actId="14100"/>
          <ac:spMkLst>
            <pc:docMk/>
            <pc:sldMk cId="3905540406" sldId="363"/>
            <ac:spMk id="3" creationId="{00000000-0000-0000-0000-000000000000}"/>
          </ac:spMkLst>
        </pc:spChg>
        <pc:spChg chg="add del mod">
          <ac:chgData name="Alice Burchett" userId="4d7a9526f54c81b7" providerId="LiveId" clId="{65BE40BC-AF6F-4812-9F48-08197A91BE12}" dt="2023-08-18T03:35:41.173" v="3561" actId="478"/>
          <ac:spMkLst>
            <pc:docMk/>
            <pc:sldMk cId="3905540406" sldId="363"/>
            <ac:spMk id="5" creationId="{37EDAEAF-AFEA-D297-6248-22023D51F793}"/>
          </ac:spMkLst>
        </pc:spChg>
        <pc:spChg chg="add mod">
          <ac:chgData name="Alice Burchett" userId="4d7a9526f54c81b7" providerId="LiveId" clId="{65BE40BC-AF6F-4812-9F48-08197A91BE12}" dt="2023-08-18T15:24:32.186" v="3996" actId="1076"/>
          <ac:spMkLst>
            <pc:docMk/>
            <pc:sldMk cId="3905540406" sldId="363"/>
            <ac:spMk id="11" creationId="{66FFE8F3-4C0F-1C3E-F105-EDD130C75EE4}"/>
          </ac:spMkLst>
        </pc:spChg>
        <pc:picChg chg="add del mod">
          <ac:chgData name="Alice Burchett" userId="4d7a9526f54c81b7" providerId="LiveId" clId="{65BE40BC-AF6F-4812-9F48-08197A91BE12}" dt="2023-08-18T03:36:24.243" v="3575" actId="478"/>
          <ac:picMkLst>
            <pc:docMk/>
            <pc:sldMk cId="3905540406" sldId="363"/>
            <ac:picMk id="4" creationId="{F8806EC6-EB3F-1BF9-31AC-5DAAF6C2A7B0}"/>
          </ac:picMkLst>
        </pc:picChg>
        <pc:picChg chg="add del mod">
          <ac:chgData name="Alice Burchett" userId="4d7a9526f54c81b7" providerId="LiveId" clId="{65BE40BC-AF6F-4812-9F48-08197A91BE12}" dt="2023-08-18T03:35:53.315" v="3565" actId="478"/>
          <ac:picMkLst>
            <pc:docMk/>
            <pc:sldMk cId="3905540406" sldId="363"/>
            <ac:picMk id="6" creationId="{221A5EC3-EEEE-ED95-9E43-142DFF195F6C}"/>
          </ac:picMkLst>
        </pc:picChg>
        <pc:picChg chg="add mod">
          <ac:chgData name="Alice Burchett" userId="4d7a9526f54c81b7" providerId="LiveId" clId="{65BE40BC-AF6F-4812-9F48-08197A91BE12}" dt="2023-08-18T03:42:08.930" v="3702" actId="1076"/>
          <ac:picMkLst>
            <pc:docMk/>
            <pc:sldMk cId="3905540406" sldId="363"/>
            <ac:picMk id="7" creationId="{1476B399-DADE-6E19-E10E-D43F49AF75C3}"/>
          </ac:picMkLst>
        </pc:picChg>
        <pc:picChg chg="add mod">
          <ac:chgData name="Alice Burchett" userId="4d7a9526f54c81b7" providerId="LiveId" clId="{65BE40BC-AF6F-4812-9F48-08197A91BE12}" dt="2023-08-18T03:42:08.930" v="3702" actId="1076"/>
          <ac:picMkLst>
            <pc:docMk/>
            <pc:sldMk cId="3905540406" sldId="363"/>
            <ac:picMk id="8" creationId="{5307425F-68B8-7573-EE62-8FD4C04391A5}"/>
          </ac:picMkLst>
        </pc:picChg>
        <pc:picChg chg="add mod">
          <ac:chgData name="Alice Burchett" userId="4d7a9526f54c81b7" providerId="LiveId" clId="{65BE40BC-AF6F-4812-9F48-08197A91BE12}" dt="2023-08-18T03:42:08.930" v="3702" actId="1076"/>
          <ac:picMkLst>
            <pc:docMk/>
            <pc:sldMk cId="3905540406" sldId="363"/>
            <ac:picMk id="9" creationId="{A599D1E5-4932-4B8E-AC71-749FDBBD38A9}"/>
          </ac:picMkLst>
        </pc:picChg>
        <pc:picChg chg="add mod">
          <ac:chgData name="Alice Burchett" userId="4d7a9526f54c81b7" providerId="LiveId" clId="{65BE40BC-AF6F-4812-9F48-08197A91BE12}" dt="2023-08-18T03:38:13.234" v="3619" actId="1076"/>
          <ac:picMkLst>
            <pc:docMk/>
            <pc:sldMk cId="3905540406" sldId="363"/>
            <ac:picMk id="10" creationId="{1ACDEEFB-ACF3-DE30-4943-D2A28F16B141}"/>
          </ac:picMkLst>
        </pc:picChg>
        <pc:cxnChg chg="add mod">
          <ac:chgData name="Alice Burchett" userId="4d7a9526f54c81b7" providerId="LiveId" clId="{65BE40BC-AF6F-4812-9F48-08197A91BE12}" dt="2023-08-18T03:41:45.503" v="3699" actId="1076"/>
          <ac:cxnSpMkLst>
            <pc:docMk/>
            <pc:sldMk cId="3905540406" sldId="363"/>
            <ac:cxnSpMk id="13" creationId="{670F40E3-8A44-EA44-3E13-5B3E940543E0}"/>
          </ac:cxnSpMkLst>
        </pc:cxnChg>
      </pc:sldChg>
      <pc:sldChg chg="addSp delSp modSp new mod ord">
        <pc:chgData name="Alice Burchett" userId="4d7a9526f54c81b7" providerId="LiveId" clId="{65BE40BC-AF6F-4812-9F48-08197A91BE12}" dt="2023-08-18T15:22:57.136" v="3995" actId="14100"/>
        <pc:sldMkLst>
          <pc:docMk/>
          <pc:sldMk cId="3062462285" sldId="364"/>
        </pc:sldMkLst>
        <pc:spChg chg="mod">
          <ac:chgData name="Alice Burchett" userId="4d7a9526f54c81b7" providerId="LiveId" clId="{65BE40BC-AF6F-4812-9F48-08197A91BE12}" dt="2023-08-18T03:18:58.072" v="2122" actId="20577"/>
          <ac:spMkLst>
            <pc:docMk/>
            <pc:sldMk cId="3062462285" sldId="364"/>
            <ac:spMk id="2" creationId="{1AFB4EB2-CAD7-C209-0A06-E780A371A675}"/>
          </ac:spMkLst>
        </pc:spChg>
        <pc:spChg chg="mod">
          <ac:chgData name="Alice Burchett" userId="4d7a9526f54c81b7" providerId="LiveId" clId="{65BE40BC-AF6F-4812-9F48-08197A91BE12}" dt="2023-08-18T15:22:57.136" v="3995" actId="14100"/>
          <ac:spMkLst>
            <pc:docMk/>
            <pc:sldMk cId="3062462285" sldId="364"/>
            <ac:spMk id="3" creationId="{BC5ACD7E-9B5B-4F30-F8D8-4C4CFBCE1F73}"/>
          </ac:spMkLst>
        </pc:spChg>
        <pc:spChg chg="add del mod">
          <ac:chgData name="Alice Burchett" userId="4d7a9526f54c81b7" providerId="LiveId" clId="{65BE40BC-AF6F-4812-9F48-08197A91BE12}" dt="2023-08-18T03:24:41.702" v="2315" actId="478"/>
          <ac:spMkLst>
            <pc:docMk/>
            <pc:sldMk cId="3062462285" sldId="364"/>
            <ac:spMk id="6" creationId="{0F8DBD0D-46B3-6031-D426-E8555E06F838}"/>
          </ac:spMkLst>
        </pc:spChg>
        <pc:spChg chg="add del mod">
          <ac:chgData name="Alice Burchett" userId="4d7a9526f54c81b7" providerId="LiveId" clId="{65BE40BC-AF6F-4812-9F48-08197A91BE12}" dt="2023-08-18T15:18:06.361" v="3994" actId="478"/>
          <ac:spMkLst>
            <pc:docMk/>
            <pc:sldMk cId="3062462285" sldId="364"/>
            <ac:spMk id="7" creationId="{4ADF1BA8-2804-98ED-E2F3-AD43BDF54F20}"/>
          </ac:spMkLst>
        </pc:spChg>
        <pc:spChg chg="add del">
          <ac:chgData name="Alice Burchett" userId="4d7a9526f54c81b7" providerId="LiveId" clId="{65BE40BC-AF6F-4812-9F48-08197A91BE12}" dt="2023-08-18T03:46:29.946" v="3871" actId="22"/>
          <ac:spMkLst>
            <pc:docMk/>
            <pc:sldMk cId="3062462285" sldId="364"/>
            <ac:spMk id="9" creationId="{5C3EF7F0-C5EB-DACB-780B-4392DB4F6890}"/>
          </ac:spMkLst>
        </pc:spChg>
        <pc:picChg chg="add del mod">
          <ac:chgData name="Alice Burchett" userId="4d7a9526f54c81b7" providerId="LiveId" clId="{65BE40BC-AF6F-4812-9F48-08197A91BE12}" dt="2023-08-18T15:18:02.604" v="3992" actId="478"/>
          <ac:picMkLst>
            <pc:docMk/>
            <pc:sldMk cId="3062462285" sldId="364"/>
            <ac:picMk id="4" creationId="{B1C7BD09-6298-CC46-BF7A-5BA67B296FA9}"/>
          </ac:picMkLst>
        </pc:picChg>
        <pc:picChg chg="add del mod">
          <ac:chgData name="Alice Burchett" userId="4d7a9526f54c81b7" providerId="LiveId" clId="{65BE40BC-AF6F-4812-9F48-08197A91BE12}" dt="2023-08-18T15:18:03.913" v="3993" actId="478"/>
          <ac:picMkLst>
            <pc:docMk/>
            <pc:sldMk cId="3062462285" sldId="364"/>
            <ac:picMk id="5" creationId="{073B896B-A0A0-6D89-2395-0E416A5F3A5B}"/>
          </ac:picMkLst>
        </pc:picChg>
        <pc:picChg chg="add mod modCrop">
          <ac:chgData name="Alice Burchett" userId="4d7a9526f54c81b7" providerId="LiveId" clId="{65BE40BC-AF6F-4812-9F48-08197A91BE12}" dt="2023-08-18T03:55:11.444" v="3929" actId="1076"/>
          <ac:picMkLst>
            <pc:docMk/>
            <pc:sldMk cId="3062462285" sldId="364"/>
            <ac:picMk id="11" creationId="{AED46CA4-B938-5C9A-0542-118016681AA7}"/>
          </ac:picMkLst>
        </pc:picChg>
        <pc:picChg chg="add mod modCrop">
          <ac:chgData name="Alice Burchett" userId="4d7a9526f54c81b7" providerId="LiveId" clId="{65BE40BC-AF6F-4812-9F48-08197A91BE12}" dt="2023-08-18T03:54:29.054" v="3916" actId="1076"/>
          <ac:picMkLst>
            <pc:docMk/>
            <pc:sldMk cId="3062462285" sldId="364"/>
            <ac:picMk id="13" creationId="{41B87959-776B-2DAB-EB0B-83EA26F8A1BA}"/>
          </ac:picMkLst>
        </pc:picChg>
        <pc:picChg chg="add mod modCrop">
          <ac:chgData name="Alice Burchett" userId="4d7a9526f54c81b7" providerId="LiveId" clId="{65BE40BC-AF6F-4812-9F48-08197A91BE12}" dt="2023-08-18T03:54:26.495" v="3915" actId="1076"/>
          <ac:picMkLst>
            <pc:docMk/>
            <pc:sldMk cId="3062462285" sldId="364"/>
            <ac:picMk id="15" creationId="{B44972EE-B9D9-1F48-373A-FC69FFD09181}"/>
          </ac:picMkLst>
        </pc:picChg>
      </pc:sldChg>
      <pc:sldChg chg="addSp delSp modSp new mod ord">
        <pc:chgData name="Alice Burchett" userId="4d7a9526f54c81b7" providerId="LiveId" clId="{65BE40BC-AF6F-4812-9F48-08197A91BE12}" dt="2023-08-18T16:42:34.684" v="4217" actId="1076"/>
        <pc:sldMkLst>
          <pc:docMk/>
          <pc:sldMk cId="2687695008" sldId="365"/>
        </pc:sldMkLst>
        <pc:spChg chg="mod">
          <ac:chgData name="Alice Burchett" userId="4d7a9526f54c81b7" providerId="LiveId" clId="{65BE40BC-AF6F-4812-9F48-08197A91BE12}" dt="2023-08-18T03:01:08.914" v="1563" actId="20577"/>
          <ac:spMkLst>
            <pc:docMk/>
            <pc:sldMk cId="2687695008" sldId="365"/>
            <ac:spMk id="2" creationId="{42A9CB85-DF28-6BAB-4CCF-D007334CC240}"/>
          </ac:spMkLst>
        </pc:spChg>
        <pc:spChg chg="del">
          <ac:chgData name="Alice Burchett" userId="4d7a9526f54c81b7" providerId="LiveId" clId="{65BE40BC-AF6F-4812-9F48-08197A91BE12}" dt="2023-08-16T17:44:05.084" v="590"/>
          <ac:spMkLst>
            <pc:docMk/>
            <pc:sldMk cId="2687695008" sldId="365"/>
            <ac:spMk id="3" creationId="{5CD794DC-2B22-4DDE-1BB0-1CEC0C4A99F1}"/>
          </ac:spMkLst>
        </pc:spChg>
        <pc:spChg chg="add del mod">
          <ac:chgData name="Alice Burchett" userId="4d7a9526f54c81b7" providerId="LiveId" clId="{65BE40BC-AF6F-4812-9F48-08197A91BE12}" dt="2023-08-18T02:49:37.807" v="1237" actId="478"/>
          <ac:spMkLst>
            <pc:docMk/>
            <pc:sldMk cId="2687695008" sldId="365"/>
            <ac:spMk id="5" creationId="{183F3ADE-636E-DBD1-E71D-31BE74F4320C}"/>
          </ac:spMkLst>
        </pc:spChg>
        <pc:spChg chg="add mod">
          <ac:chgData name="Alice Burchett" userId="4d7a9526f54c81b7" providerId="LiveId" clId="{65BE40BC-AF6F-4812-9F48-08197A91BE12}" dt="2023-08-18T15:15:48.224" v="3991" actId="5793"/>
          <ac:spMkLst>
            <pc:docMk/>
            <pc:sldMk cId="2687695008" sldId="365"/>
            <ac:spMk id="6" creationId="{CF2C3F71-A645-ABFB-0D98-31E09749FBD1}"/>
          </ac:spMkLst>
        </pc:spChg>
        <pc:spChg chg="add mod">
          <ac:chgData name="Alice Burchett" userId="4d7a9526f54c81b7" providerId="LiveId" clId="{65BE40BC-AF6F-4812-9F48-08197A91BE12}" dt="2023-08-18T16:31:54.589" v="4193" actId="20577"/>
          <ac:spMkLst>
            <pc:docMk/>
            <pc:sldMk cId="2687695008" sldId="365"/>
            <ac:spMk id="10" creationId="{5AFCC907-952C-A8E8-FAC3-FC18D27C0E91}"/>
          </ac:spMkLst>
        </pc:spChg>
        <pc:spChg chg="add del mod">
          <ac:chgData name="Alice Burchett" userId="4d7a9526f54c81b7" providerId="LiveId" clId="{65BE40BC-AF6F-4812-9F48-08197A91BE12}" dt="2023-08-18T02:49:32.914" v="1235" actId="478"/>
          <ac:spMkLst>
            <pc:docMk/>
            <pc:sldMk cId="2687695008" sldId="365"/>
            <ac:spMk id="10" creationId="{ABEA50BF-5C2F-BAEC-A35B-B7AA8022B094}"/>
          </ac:spMkLst>
        </pc:spChg>
        <pc:graphicFrameChg chg="add mod">
          <ac:chgData name="Alice Burchett" userId="4d7a9526f54c81b7" providerId="LiveId" clId="{65BE40BC-AF6F-4812-9F48-08197A91BE12}" dt="2023-08-18T16:26:56.048" v="4003"/>
          <ac:graphicFrameMkLst>
            <pc:docMk/>
            <pc:sldMk cId="2687695008" sldId="365"/>
            <ac:graphicFrameMk id="3" creationId="{1A208F0C-7979-5A59-C8AC-296D53C32DCA}"/>
          </ac:graphicFrameMkLst>
        </pc:graphicFrameChg>
        <pc:graphicFrameChg chg="add del mod">
          <ac:chgData name="Alice Burchett" userId="4d7a9526f54c81b7" providerId="LiveId" clId="{65BE40BC-AF6F-4812-9F48-08197A91BE12}" dt="2023-08-18T16:28:49.850" v="4008" actId="478"/>
          <ac:graphicFrameMkLst>
            <pc:docMk/>
            <pc:sldMk cId="2687695008" sldId="365"/>
            <ac:graphicFrameMk id="4" creationId="{1A208F0C-7979-5A59-C8AC-296D53C32DCA}"/>
          </ac:graphicFrameMkLst>
        </pc:graphicFrameChg>
        <pc:graphicFrameChg chg="add del mod">
          <ac:chgData name="Alice Burchett" userId="4d7a9526f54c81b7" providerId="LiveId" clId="{65BE40BC-AF6F-4812-9F48-08197A91BE12}" dt="2023-08-18T16:29:05.583" v="4011" actId="478"/>
          <ac:graphicFrameMkLst>
            <pc:docMk/>
            <pc:sldMk cId="2687695008" sldId="365"/>
            <ac:graphicFrameMk id="5" creationId="{1A208F0C-7979-5A59-C8AC-296D53C32DCA}"/>
          </ac:graphicFrameMkLst>
        </pc:graphicFrameChg>
        <pc:graphicFrameChg chg="add del mod">
          <ac:chgData name="Alice Burchett" userId="4d7a9526f54c81b7" providerId="LiveId" clId="{65BE40BC-AF6F-4812-9F48-08197A91BE12}" dt="2023-08-18T16:40:19.882" v="4199" actId="478"/>
          <ac:graphicFrameMkLst>
            <pc:docMk/>
            <pc:sldMk cId="2687695008" sldId="365"/>
            <ac:graphicFrameMk id="8" creationId="{1A208F0C-7979-5A59-C8AC-296D53C32DCA}"/>
          </ac:graphicFrameMkLst>
        </pc:graphicFrameChg>
        <pc:graphicFrameChg chg="add del mod">
          <ac:chgData name="Alice Burchett" userId="4d7a9526f54c81b7" providerId="LiveId" clId="{65BE40BC-AF6F-4812-9F48-08197A91BE12}" dt="2023-08-18T16:41:08.558" v="4203" actId="478"/>
          <ac:graphicFrameMkLst>
            <pc:docMk/>
            <pc:sldMk cId="2687695008" sldId="365"/>
            <ac:graphicFrameMk id="9" creationId="{1A208F0C-7979-5A59-C8AC-296D53C32DCA}"/>
          </ac:graphicFrameMkLst>
        </pc:graphicFrameChg>
        <pc:graphicFrameChg chg="add mod">
          <ac:chgData name="Alice Burchett" userId="4d7a9526f54c81b7" providerId="LiveId" clId="{65BE40BC-AF6F-4812-9F48-08197A91BE12}" dt="2023-08-18T16:42:34.684" v="4217" actId="1076"/>
          <ac:graphicFrameMkLst>
            <pc:docMk/>
            <pc:sldMk cId="2687695008" sldId="365"/>
            <ac:graphicFrameMk id="11" creationId="{1A208F0C-7979-5A59-C8AC-296D53C32DCA}"/>
          </ac:graphicFrameMkLst>
        </pc:graphicFrameChg>
        <pc:graphicFrameChg chg="add mod">
          <ac:chgData name="Alice Burchett" userId="4d7a9526f54c81b7" providerId="LiveId" clId="{65BE40BC-AF6F-4812-9F48-08197A91BE12}" dt="2023-08-18T16:42:34.684" v="4217" actId="1076"/>
          <ac:graphicFrameMkLst>
            <pc:docMk/>
            <pc:sldMk cId="2687695008" sldId="365"/>
            <ac:graphicFrameMk id="12" creationId="{1A208F0C-7979-5A59-C8AC-296D53C32DCA}"/>
          </ac:graphicFrameMkLst>
        </pc:graphicFrameChg>
        <pc:picChg chg="add del mod">
          <ac:chgData name="Alice Burchett" userId="4d7a9526f54c81b7" providerId="LiveId" clId="{65BE40BC-AF6F-4812-9F48-08197A91BE12}" dt="2023-08-18T02:49:18.971" v="1233" actId="478"/>
          <ac:picMkLst>
            <pc:docMk/>
            <pc:sldMk cId="2687695008" sldId="365"/>
            <ac:picMk id="4" creationId="{1AC10A98-992F-3940-680F-E6206C8DDB2F}"/>
          </ac:picMkLst>
        </pc:picChg>
        <pc:picChg chg="add mod">
          <ac:chgData name="Alice Burchett" userId="4d7a9526f54c81b7" providerId="LiveId" clId="{65BE40BC-AF6F-4812-9F48-08197A91BE12}" dt="2023-08-18T16:32:44.837" v="4196" actId="1076"/>
          <ac:picMkLst>
            <pc:docMk/>
            <pc:sldMk cId="2687695008" sldId="365"/>
            <ac:picMk id="7" creationId="{55590991-11E3-B311-73F5-AF0EC361D285}"/>
          </ac:picMkLst>
        </pc:picChg>
      </pc:sldChg>
      <pc:sldChg chg="addSp delSp modSp new del mod modNotesTx">
        <pc:chgData name="Alice Burchett" userId="4d7a9526f54c81b7" providerId="LiveId" clId="{65BE40BC-AF6F-4812-9F48-08197A91BE12}" dt="2023-08-16T18:54:34.188" v="1140" actId="2696"/>
        <pc:sldMkLst>
          <pc:docMk/>
          <pc:sldMk cId="698816504" sldId="366"/>
        </pc:sldMkLst>
        <pc:spChg chg="mod">
          <ac:chgData name="Alice Burchett" userId="4d7a9526f54c81b7" providerId="LiveId" clId="{65BE40BC-AF6F-4812-9F48-08197A91BE12}" dt="2023-08-16T17:52:15.985" v="713" actId="20577"/>
          <ac:spMkLst>
            <pc:docMk/>
            <pc:sldMk cId="698816504" sldId="366"/>
            <ac:spMk id="2" creationId="{C53B8959-027B-B508-7480-0055C52F031C}"/>
          </ac:spMkLst>
        </pc:spChg>
        <pc:spChg chg="add del mod">
          <ac:chgData name="Alice Burchett" userId="4d7a9526f54c81b7" providerId="LiveId" clId="{65BE40BC-AF6F-4812-9F48-08197A91BE12}" dt="2023-08-16T18:40:58.819" v="988" actId="20577"/>
          <ac:spMkLst>
            <pc:docMk/>
            <pc:sldMk cId="698816504" sldId="366"/>
            <ac:spMk id="3" creationId="{24A080E0-5863-52EC-1FB5-AADD0C35B2B3}"/>
          </ac:spMkLst>
        </pc:spChg>
        <pc:picChg chg="add del mod">
          <ac:chgData name="Alice Burchett" userId="4d7a9526f54c81b7" providerId="LiveId" clId="{65BE40BC-AF6F-4812-9F48-08197A91BE12}" dt="2023-08-16T18:28:48.998" v="741"/>
          <ac:picMkLst>
            <pc:docMk/>
            <pc:sldMk cId="698816504" sldId="366"/>
            <ac:picMk id="4" creationId="{DB2016B9-00D4-348B-A509-C8ACF4D74A1F}"/>
          </ac:picMkLst>
        </pc:picChg>
        <pc:picChg chg="add mod">
          <ac:chgData name="Alice Burchett" userId="4d7a9526f54c81b7" providerId="LiveId" clId="{65BE40BC-AF6F-4812-9F48-08197A91BE12}" dt="2023-08-16T18:29:36.288" v="825" actId="1076"/>
          <ac:picMkLst>
            <pc:docMk/>
            <pc:sldMk cId="698816504" sldId="366"/>
            <ac:picMk id="5" creationId="{65D3BAFB-CDC8-E475-5D8C-588D45121E68}"/>
          </ac:picMkLst>
        </pc:picChg>
        <pc:picChg chg="add mod">
          <ac:chgData name="Alice Burchett" userId="4d7a9526f54c81b7" providerId="LiveId" clId="{65BE40BC-AF6F-4812-9F48-08197A91BE12}" dt="2023-08-16T18:40:46.751" v="938" actId="1076"/>
          <ac:picMkLst>
            <pc:docMk/>
            <pc:sldMk cId="698816504" sldId="366"/>
            <ac:picMk id="6" creationId="{0E05A9BF-1BDE-5B3A-A184-93D5A9738566}"/>
          </ac:picMkLst>
        </pc:picChg>
      </pc:sldChg>
      <pc:sldChg chg="modSp new mod modNotesTx">
        <pc:chgData name="Alice Burchett" userId="4d7a9526f54c81b7" providerId="LiveId" clId="{65BE40BC-AF6F-4812-9F48-08197A91BE12}" dt="2023-08-18T03:33:26.609" v="3537" actId="20577"/>
        <pc:sldMkLst>
          <pc:docMk/>
          <pc:sldMk cId="1674199243" sldId="366"/>
        </pc:sldMkLst>
        <pc:spChg chg="mod">
          <ac:chgData name="Alice Burchett" userId="4d7a9526f54c81b7" providerId="LiveId" clId="{65BE40BC-AF6F-4812-9F48-08197A91BE12}" dt="2023-08-18T03:28:49.454" v="2846" actId="20577"/>
          <ac:spMkLst>
            <pc:docMk/>
            <pc:sldMk cId="1674199243" sldId="366"/>
            <ac:spMk id="2" creationId="{19194C60-630F-7A7F-D061-122111D137EB}"/>
          </ac:spMkLst>
        </pc:spChg>
        <pc:spChg chg="mod">
          <ac:chgData name="Alice Burchett" userId="4d7a9526f54c81b7" providerId="LiveId" clId="{65BE40BC-AF6F-4812-9F48-08197A91BE12}" dt="2023-08-18T03:33:04.068" v="3469" actId="113"/>
          <ac:spMkLst>
            <pc:docMk/>
            <pc:sldMk cId="1674199243" sldId="366"/>
            <ac:spMk id="3" creationId="{CA16E8F1-00F8-CEDC-9BC3-5DF20D8ADA5B}"/>
          </ac:spMkLst>
        </pc:spChg>
      </pc:sldChg>
      <pc:sldChg chg="addSp delSp modSp new del mod">
        <pc:chgData name="Alice Burchett" userId="4d7a9526f54c81b7" providerId="LiveId" clId="{65BE40BC-AF6F-4812-9F48-08197A91BE12}" dt="2023-08-16T17:21:32.102" v="170" actId="47"/>
        <pc:sldMkLst>
          <pc:docMk/>
          <pc:sldMk cId="3565191685" sldId="366"/>
        </pc:sldMkLst>
        <pc:spChg chg="mod">
          <ac:chgData name="Alice Burchett" userId="4d7a9526f54c81b7" providerId="LiveId" clId="{65BE40BC-AF6F-4812-9F48-08197A91BE12}" dt="2023-08-16T17:20:21.548" v="139" actId="404"/>
          <ac:spMkLst>
            <pc:docMk/>
            <pc:sldMk cId="3565191685" sldId="366"/>
            <ac:spMk id="3" creationId="{72789E08-8F2D-E407-4567-7745840F68EA}"/>
          </ac:spMkLst>
        </pc:spChg>
        <pc:spChg chg="add del mod">
          <ac:chgData name="Alice Burchett" userId="4d7a9526f54c81b7" providerId="LiveId" clId="{65BE40BC-AF6F-4812-9F48-08197A91BE12}" dt="2023-08-16T17:15:40.135" v="121"/>
          <ac:spMkLst>
            <pc:docMk/>
            <pc:sldMk cId="3565191685" sldId="366"/>
            <ac:spMk id="4" creationId="{10638CC2-20E9-BCD6-0ECE-BF6FC644667B}"/>
          </ac:spMkLst>
        </pc:spChg>
        <pc:spChg chg="add del mod">
          <ac:chgData name="Alice Burchett" userId="4d7a9526f54c81b7" providerId="LiveId" clId="{65BE40BC-AF6F-4812-9F48-08197A91BE12}" dt="2023-08-16T17:15:40.135" v="121"/>
          <ac:spMkLst>
            <pc:docMk/>
            <pc:sldMk cId="3565191685" sldId="366"/>
            <ac:spMk id="7" creationId="{3ECEA146-FC78-F593-C660-CDBD6EB905FA}"/>
          </ac:spMkLst>
        </pc:spChg>
        <pc:spChg chg="add mod">
          <ac:chgData name="Alice Burchett" userId="4d7a9526f54c81b7" providerId="LiveId" clId="{65BE40BC-AF6F-4812-9F48-08197A91BE12}" dt="2023-08-16T17:17:02.657" v="127" actId="1076"/>
          <ac:spMkLst>
            <pc:docMk/>
            <pc:sldMk cId="3565191685" sldId="366"/>
            <ac:spMk id="8" creationId="{8C049BF1-718F-B7EF-E62D-E22C1C3FE548}"/>
          </ac:spMkLst>
        </pc:spChg>
        <pc:spChg chg="add mod">
          <ac:chgData name="Alice Burchett" userId="4d7a9526f54c81b7" providerId="LiveId" clId="{65BE40BC-AF6F-4812-9F48-08197A91BE12}" dt="2023-08-16T17:17:02.657" v="127" actId="1076"/>
          <ac:spMkLst>
            <pc:docMk/>
            <pc:sldMk cId="3565191685" sldId="366"/>
            <ac:spMk id="11" creationId="{B9B0E987-137F-1E15-4645-D037B5CF898E}"/>
          </ac:spMkLst>
        </pc:spChg>
        <pc:picChg chg="add del mod">
          <ac:chgData name="Alice Burchett" userId="4d7a9526f54c81b7" providerId="LiveId" clId="{65BE40BC-AF6F-4812-9F48-08197A91BE12}" dt="2023-08-16T17:15:40.135" v="121"/>
          <ac:picMkLst>
            <pc:docMk/>
            <pc:sldMk cId="3565191685" sldId="366"/>
            <ac:picMk id="5" creationId="{8A2F7BDA-6297-5CF9-7234-44ED2484B861}"/>
          </ac:picMkLst>
        </pc:picChg>
        <pc:picChg chg="add del mod">
          <ac:chgData name="Alice Burchett" userId="4d7a9526f54c81b7" providerId="LiveId" clId="{65BE40BC-AF6F-4812-9F48-08197A91BE12}" dt="2023-08-16T17:15:40.135" v="121"/>
          <ac:picMkLst>
            <pc:docMk/>
            <pc:sldMk cId="3565191685" sldId="366"/>
            <ac:picMk id="6" creationId="{5948271A-AA82-C792-1F82-A2F9FB3E53CB}"/>
          </ac:picMkLst>
        </pc:picChg>
        <pc:picChg chg="add mod">
          <ac:chgData name="Alice Burchett" userId="4d7a9526f54c81b7" providerId="LiveId" clId="{65BE40BC-AF6F-4812-9F48-08197A91BE12}" dt="2023-08-16T17:17:48.427" v="134" actId="14100"/>
          <ac:picMkLst>
            <pc:docMk/>
            <pc:sldMk cId="3565191685" sldId="366"/>
            <ac:picMk id="9" creationId="{CB2F9FA1-CBEB-8D47-5D52-759904EAB2F4}"/>
          </ac:picMkLst>
        </pc:picChg>
        <pc:picChg chg="add mod">
          <ac:chgData name="Alice Burchett" userId="4d7a9526f54c81b7" providerId="LiveId" clId="{65BE40BC-AF6F-4812-9F48-08197A91BE12}" dt="2023-08-16T17:17:51.770" v="135" actId="1076"/>
          <ac:picMkLst>
            <pc:docMk/>
            <pc:sldMk cId="3565191685" sldId="366"/>
            <ac:picMk id="10" creationId="{DEEEA37B-5650-3B18-9968-338B194F1B4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4d7a9526f54c81b7/Desktop/Lab/Experimental/Assays/PCR/6-29%20compressed%20raws/6-29_RQ_RawData_byCondition-agaroseAsControl%20plo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RAW264.7</a:t>
            </a:r>
            <a:r>
              <a:rPr lang="en-US" baseline="0" dirty="0">
                <a:solidFill>
                  <a:sysClr val="windowText" lastClr="000000"/>
                </a:solidFill>
              </a:rPr>
              <a:t> </a:t>
            </a:r>
            <a:endParaRPr lang="en-US"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2238374011642489"/>
          <c:y val="0.18126847611460759"/>
          <c:w val="0.73151490951331233"/>
          <c:h val="0.68968659979084002"/>
        </c:manualLayout>
      </c:layout>
      <c:barChart>
        <c:barDir val="col"/>
        <c:grouping val="clustered"/>
        <c:varyColors val="0"/>
        <c:ser>
          <c:idx val="0"/>
          <c:order val="0"/>
          <c:spPr>
            <a:solidFill>
              <a:schemeClr val="accent1">
                <a:lumMod val="60000"/>
                <a:lumOff val="40000"/>
              </a:schemeClr>
            </a:solidFill>
            <a:ln w="12700">
              <a:solidFill>
                <a:schemeClr val="tx1"/>
              </a:solidFill>
            </a:ln>
            <a:effectLst/>
          </c:spPr>
          <c:invertIfNegative val="0"/>
          <c:dPt>
            <c:idx val="1"/>
            <c:invertIfNegative val="0"/>
            <c:bubble3D val="0"/>
            <c:spPr>
              <a:solidFill>
                <a:schemeClr val="accent1">
                  <a:lumMod val="75000"/>
                </a:schemeClr>
              </a:solidFill>
              <a:ln w="12700">
                <a:solidFill>
                  <a:schemeClr val="tx1"/>
                </a:solidFill>
              </a:ln>
              <a:effectLst/>
            </c:spPr>
            <c:extLst>
              <c:ext xmlns:c16="http://schemas.microsoft.com/office/drawing/2014/chart" uri="{C3380CC4-5D6E-409C-BE32-E72D297353CC}">
                <c16:uniqueId val="{00000001-0848-4D2C-A770-C82A4704BDA4}"/>
              </c:ext>
            </c:extLst>
          </c:dPt>
          <c:dPt>
            <c:idx val="2"/>
            <c:invertIfNegative val="0"/>
            <c:bubble3D val="0"/>
            <c:spPr>
              <a:solidFill>
                <a:schemeClr val="accent1">
                  <a:lumMod val="50000"/>
                </a:schemeClr>
              </a:solidFill>
              <a:ln w="12700">
                <a:solidFill>
                  <a:schemeClr val="tx1"/>
                </a:solidFill>
              </a:ln>
              <a:effectLst/>
            </c:spPr>
            <c:extLst>
              <c:ext xmlns:c16="http://schemas.microsoft.com/office/drawing/2014/chart" uri="{C3380CC4-5D6E-409C-BE32-E72D297353CC}">
                <c16:uniqueId val="{00000003-0848-4D2C-A770-C82A4704BDA4}"/>
              </c:ext>
            </c:extLst>
          </c:dPt>
          <c:cat>
            <c:strRef>
              <c:f>'6-29_RQ_RawData_byCondition-aga'!$B$28:$B$30</c:f>
              <c:strCache>
                <c:ptCount val="3"/>
                <c:pt idx="0">
                  <c:v>ARG-1</c:v>
                </c:pt>
                <c:pt idx="1">
                  <c:v>PD-L1</c:v>
                </c:pt>
                <c:pt idx="2">
                  <c:v>IL-6</c:v>
                </c:pt>
              </c:strCache>
            </c:strRef>
          </c:cat>
          <c:val>
            <c:numRef>
              <c:f>'6-29_RQ_RawData_byCondition-aga'!$C$28:$C$30</c:f>
              <c:numCache>
                <c:formatCode>General</c:formatCode>
                <c:ptCount val="3"/>
                <c:pt idx="0">
                  <c:v>4.541341586708973</c:v>
                </c:pt>
                <c:pt idx="1">
                  <c:v>2.3663625235264365</c:v>
                </c:pt>
                <c:pt idx="2">
                  <c:v>7.7551842834310527</c:v>
                </c:pt>
              </c:numCache>
            </c:numRef>
          </c:val>
          <c:extLst>
            <c:ext xmlns:c16="http://schemas.microsoft.com/office/drawing/2014/chart" uri="{C3380CC4-5D6E-409C-BE32-E72D297353CC}">
              <c16:uniqueId val="{00000004-0848-4D2C-A770-C82A4704BDA4}"/>
            </c:ext>
          </c:extLst>
        </c:ser>
        <c:dLbls>
          <c:showLegendKey val="0"/>
          <c:showVal val="0"/>
          <c:showCatName val="0"/>
          <c:showSerName val="0"/>
          <c:showPercent val="0"/>
          <c:showBubbleSize val="0"/>
        </c:dLbls>
        <c:gapWidth val="50"/>
        <c:overlap val="-27"/>
        <c:axId val="1158358447"/>
        <c:axId val="1161246927"/>
      </c:barChart>
      <c:catAx>
        <c:axId val="115835844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161246927"/>
        <c:crosses val="autoZero"/>
        <c:auto val="1"/>
        <c:lblAlgn val="ctr"/>
        <c:lblOffset val="100"/>
        <c:noMultiLvlLbl val="0"/>
      </c:catAx>
      <c:valAx>
        <c:axId val="1161246927"/>
        <c:scaling>
          <c:orientation val="minMax"/>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Log </a:t>
                </a:r>
                <a:r>
                  <a:rPr lang="en-US" sz="1100" baseline="-25000">
                    <a:solidFill>
                      <a:sysClr val="windowText" lastClr="000000"/>
                    </a:solidFill>
                  </a:rPr>
                  <a:t>2 </a:t>
                </a:r>
                <a:r>
                  <a:rPr lang="en-US" sz="1100" baseline="0">
                    <a:solidFill>
                      <a:sysClr val="windowText" lastClr="000000"/>
                    </a:solidFill>
                  </a:rPr>
                  <a:t>Fold Change</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15835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THP-1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'[8-18 thp plotting.xlsx]M0 as control'!$B$33</c:f>
              <c:strCache>
                <c:ptCount val="1"/>
                <c:pt idx="0">
                  <c:v>IL6</c:v>
                </c:pt>
              </c:strCache>
            </c:strRef>
          </c:tx>
          <c:spPr>
            <a:solidFill>
              <a:schemeClr val="accent1"/>
            </a:solidFill>
            <a:ln w="12700">
              <a:solidFill>
                <a:sysClr val="windowText" lastClr="000000"/>
              </a:solidFill>
            </a:ln>
            <a:effectLst/>
          </c:spPr>
          <c:invertIfNegative val="0"/>
          <c:dPt>
            <c:idx val="0"/>
            <c:invertIfNegative val="0"/>
            <c:bubble3D val="0"/>
            <c:spPr>
              <a:solidFill>
                <a:srgbClr val="BBE0E3">
                  <a:lumMod val="50000"/>
                </a:srgbClr>
              </a:solidFill>
              <a:ln w="12700">
                <a:solidFill>
                  <a:sysClr val="windowText" lastClr="000000"/>
                </a:solidFill>
              </a:ln>
              <a:effectLst/>
            </c:spPr>
            <c:extLst>
              <c:ext xmlns:c16="http://schemas.microsoft.com/office/drawing/2014/chart" uri="{C3380CC4-5D6E-409C-BE32-E72D297353CC}">
                <c16:uniqueId val="{00000001-7E62-47CD-9DB8-1B7732E13126}"/>
              </c:ext>
            </c:extLst>
          </c:dPt>
          <c:cat>
            <c:strRef>
              <c:f>'[8-18 thp plotting.xlsx]M0 as control'!$B$33</c:f>
              <c:strCache>
                <c:ptCount val="1"/>
                <c:pt idx="0">
                  <c:v>IL6</c:v>
                </c:pt>
              </c:strCache>
            </c:strRef>
          </c:cat>
          <c:val>
            <c:numRef>
              <c:f>'[8-18 thp plotting.xlsx]M0 as control'!$D$36</c:f>
              <c:numCache>
                <c:formatCode>General</c:formatCode>
                <c:ptCount val="1"/>
                <c:pt idx="0">
                  <c:v>1.3207275952519291</c:v>
                </c:pt>
              </c:numCache>
            </c:numRef>
          </c:val>
          <c:extLst>
            <c:ext xmlns:c16="http://schemas.microsoft.com/office/drawing/2014/chart" uri="{C3380CC4-5D6E-409C-BE32-E72D297353CC}">
              <c16:uniqueId val="{00000000-7E62-47CD-9DB8-1B7732E13126}"/>
            </c:ext>
          </c:extLst>
        </c:ser>
        <c:dLbls>
          <c:showLegendKey val="0"/>
          <c:showVal val="0"/>
          <c:showCatName val="0"/>
          <c:showSerName val="0"/>
          <c:showPercent val="0"/>
          <c:showBubbleSize val="0"/>
        </c:dLbls>
        <c:gapWidth val="50"/>
        <c:overlap val="-27"/>
        <c:axId val="1158358447"/>
        <c:axId val="1161246927"/>
      </c:barChart>
      <c:catAx>
        <c:axId val="1158358447"/>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161246927"/>
        <c:crosses val="autoZero"/>
        <c:auto val="1"/>
        <c:lblAlgn val="ctr"/>
        <c:lblOffset val="100"/>
        <c:noMultiLvlLbl val="0"/>
      </c:catAx>
      <c:valAx>
        <c:axId val="1161246927"/>
        <c:scaling>
          <c:orientation val="minMax"/>
          <c:max val="9"/>
        </c:scaling>
        <c:delete val="1"/>
        <c:axPos val="l"/>
        <c:numFmt formatCode="General" sourceLinked="1"/>
        <c:majorTickMark val="none"/>
        <c:minorTickMark val="none"/>
        <c:tickLblPos val="nextTo"/>
        <c:crossAx val="115835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102004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Emphasise</a:t>
            </a:r>
            <a:r>
              <a:rPr lang="en-US" dirty="0"/>
              <a:t> that </a:t>
            </a:r>
            <a:r>
              <a:rPr lang="en-US" dirty="0" err="1"/>
              <a:t>gbm</a:t>
            </a:r>
            <a:r>
              <a:rPr lang="en-US" dirty="0"/>
              <a:t> is incurable, other treatments fail </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353870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Elucidating Abnormal Myeloid-Mechanical Interactions in Glioblastoma</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3101321" y="3322886"/>
            <a:ext cx="6294160" cy="923330"/>
          </a:xfrm>
          <a:prstGeom prst="rect">
            <a:avLst/>
          </a:prstGeom>
          <a:noFill/>
        </p:spPr>
        <p:txBody>
          <a:bodyPr wrap="none" rtlCol="0">
            <a:spAutoFit/>
          </a:bodyPr>
          <a:lstStyle/>
          <a:p>
            <a:pPr algn="ctr"/>
            <a:r>
              <a:rPr lang="en-US" dirty="0">
                <a:solidFill>
                  <a:srgbClr val="A90533"/>
                </a:solidFill>
              </a:rPr>
              <a:t>Alice Burchett, PhD Student, University of Notre Dame</a:t>
            </a:r>
          </a:p>
          <a:p>
            <a:pPr algn="ctr"/>
            <a:endParaRPr lang="en-US" dirty="0">
              <a:solidFill>
                <a:srgbClr val="A90533"/>
              </a:solidFill>
            </a:endParaRPr>
          </a:p>
          <a:p>
            <a:pPr algn="ctr"/>
            <a:r>
              <a:rPr lang="en-US" dirty="0">
                <a:solidFill>
                  <a:srgbClr val="A90533"/>
                </a:solidFill>
              </a:rPr>
              <a:t>Prof. Meenal Datta, Assistant Professor, University of Notre Dame</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CB85-DF28-6BAB-4CCF-D007334CC240}"/>
              </a:ext>
            </a:extLst>
          </p:cNvPr>
          <p:cNvSpPr>
            <a:spLocks noGrp="1"/>
          </p:cNvSpPr>
          <p:nvPr>
            <p:ph type="title"/>
          </p:nvPr>
        </p:nvSpPr>
        <p:spPr/>
        <p:txBody>
          <a:bodyPr/>
          <a:lstStyle/>
          <a:p>
            <a:r>
              <a:rPr lang="en-US" dirty="0"/>
              <a:t>Solid Stress and Macrophage Phenotype in Glioblastoma</a:t>
            </a:r>
          </a:p>
        </p:txBody>
      </p:sp>
      <p:sp>
        <p:nvSpPr>
          <p:cNvPr id="6" name="Content Placeholder 2">
            <a:extLst>
              <a:ext uri="{FF2B5EF4-FFF2-40B4-BE49-F238E27FC236}">
                <a16:creationId xmlns:a16="http://schemas.microsoft.com/office/drawing/2014/main" id="{CF2C3F71-A645-ABFB-0D98-31E09749FBD1}"/>
              </a:ext>
            </a:extLst>
          </p:cNvPr>
          <p:cNvSpPr txBox="1">
            <a:spLocks/>
          </p:cNvSpPr>
          <p:nvPr/>
        </p:nvSpPr>
        <p:spPr>
          <a:xfrm>
            <a:off x="609428" y="901072"/>
            <a:ext cx="6578182" cy="5245728"/>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buNone/>
            </a:pPr>
            <a:r>
              <a:rPr lang="en-US" sz="2400" b="1" dirty="0"/>
              <a:t>The innate immune response to solid stress may drive immunosuppression in glioblastoma</a:t>
            </a:r>
          </a:p>
          <a:p>
            <a:pPr marL="231775" indent="-231775">
              <a:buFont typeface="Arial" panose="020B0604020202020204" pitchFamily="34" charset="0"/>
              <a:buChar char="•"/>
            </a:pPr>
            <a:r>
              <a:rPr lang="en-US" sz="2400" dirty="0"/>
              <a:t>Myeloid cells contribute to up to 50% of tumor mass</a:t>
            </a:r>
          </a:p>
          <a:p>
            <a:pPr marL="231775" indent="-231775">
              <a:buFont typeface="Arial" panose="020B0604020202020204" pitchFamily="34" charset="0"/>
              <a:buChar char="•"/>
            </a:pPr>
            <a:r>
              <a:rPr lang="en-US" sz="2400" dirty="0"/>
              <a:t>Solid stresses (compression and tension) arise in brain tumors</a:t>
            </a:r>
          </a:p>
          <a:p>
            <a:pPr marL="524383" lvl="1" indent="-231775">
              <a:buFont typeface="Arial" panose="020B0604020202020204" pitchFamily="34" charset="0"/>
              <a:buChar char="•"/>
            </a:pPr>
            <a:r>
              <a:rPr lang="en-US" sz="2200" dirty="0"/>
              <a:t>~0.1-0.2 kPa of compressive stress</a:t>
            </a:r>
          </a:p>
          <a:p>
            <a:pPr marL="0" indent="0">
              <a:buNone/>
            </a:pPr>
            <a:r>
              <a:rPr lang="en-US" sz="2200" b="1" dirty="0"/>
              <a:t>In vitro model mimics compressive stress in tumor</a:t>
            </a:r>
          </a:p>
          <a:p>
            <a:r>
              <a:rPr lang="en-US" sz="2200" dirty="0"/>
              <a:t>Interrogate mechanical effects independently from biological effects of tumor-induced compression</a:t>
            </a:r>
          </a:p>
          <a:p>
            <a:r>
              <a:rPr lang="en-US" sz="2200" dirty="0"/>
              <a:t>Preliminary data suggests compression alters macrophage phenotype</a:t>
            </a:r>
          </a:p>
          <a:p>
            <a:pPr marL="0" indent="0">
              <a:buNone/>
            </a:pPr>
            <a:endParaRPr lang="en-US" sz="2200" baseline="30000" dirty="0"/>
          </a:p>
          <a:p>
            <a:pPr marL="0" indent="0">
              <a:buNone/>
            </a:pPr>
            <a:endParaRPr lang="en-US" sz="2600" baseline="30000" dirty="0"/>
          </a:p>
          <a:p>
            <a:pPr marL="0" indent="0">
              <a:buNone/>
            </a:pPr>
            <a:endParaRPr lang="en-US" kern="0" dirty="0"/>
          </a:p>
          <a:p>
            <a:endParaRPr lang="en-US" kern="0" dirty="0"/>
          </a:p>
        </p:txBody>
      </p:sp>
      <p:pic>
        <p:nvPicPr>
          <p:cNvPr id="7" name="Picture Placeholder 74" descr="Diagram&#10;&#10;Description automatically generated">
            <a:extLst>
              <a:ext uri="{FF2B5EF4-FFF2-40B4-BE49-F238E27FC236}">
                <a16:creationId xmlns:a16="http://schemas.microsoft.com/office/drawing/2014/main" id="{55590991-11E3-B311-73F5-AF0EC361D285}"/>
              </a:ext>
            </a:extLst>
          </p:cNvPr>
          <p:cNvPicPr>
            <a:picLocks noChangeAspect="1"/>
          </p:cNvPicPr>
          <p:nvPr/>
        </p:nvPicPr>
        <p:blipFill rotWithShape="1">
          <a:blip r:embed="rId3"/>
          <a:srcRect l="1596" t="6367" r="11092"/>
          <a:stretch/>
        </p:blipFill>
        <p:spPr>
          <a:xfrm>
            <a:off x="7713922" y="1086637"/>
            <a:ext cx="3958128" cy="1980856"/>
          </a:xfrm>
          <a:prstGeom prst="rect">
            <a:avLst/>
          </a:prstGeom>
          <a:ln>
            <a:noFill/>
          </a:ln>
        </p:spPr>
      </p:pic>
      <p:sp>
        <p:nvSpPr>
          <p:cNvPr id="10" name="TextBox 9">
            <a:extLst>
              <a:ext uri="{FF2B5EF4-FFF2-40B4-BE49-F238E27FC236}">
                <a16:creationId xmlns:a16="http://schemas.microsoft.com/office/drawing/2014/main" id="{5AFCC907-952C-A8E8-FAC3-FC18D27C0E91}"/>
              </a:ext>
            </a:extLst>
          </p:cNvPr>
          <p:cNvSpPr txBox="1"/>
          <p:nvPr/>
        </p:nvSpPr>
        <p:spPr>
          <a:xfrm>
            <a:off x="7253703" y="3163186"/>
            <a:ext cx="4596283" cy="369332"/>
          </a:xfrm>
          <a:prstGeom prst="rect">
            <a:avLst/>
          </a:prstGeom>
          <a:noFill/>
        </p:spPr>
        <p:txBody>
          <a:bodyPr wrap="square" rtlCol="0">
            <a:spAutoFit/>
          </a:bodyPr>
          <a:lstStyle/>
          <a:p>
            <a:pPr algn="ctr"/>
            <a:r>
              <a:rPr lang="en-US" dirty="0"/>
              <a:t>Gene Expression in Compressed Macrophages</a:t>
            </a:r>
          </a:p>
        </p:txBody>
      </p:sp>
      <p:graphicFrame>
        <p:nvGraphicFramePr>
          <p:cNvPr id="11" name="Chart 10">
            <a:extLst>
              <a:ext uri="{FF2B5EF4-FFF2-40B4-BE49-F238E27FC236}">
                <a16:creationId xmlns:a16="http://schemas.microsoft.com/office/drawing/2014/main" id="{1A208F0C-7979-5A59-C8AC-296D53C32DCA}"/>
              </a:ext>
            </a:extLst>
          </p:cNvPr>
          <p:cNvGraphicFramePr>
            <a:graphicFrameLocks/>
          </p:cNvGraphicFramePr>
          <p:nvPr>
            <p:extLst>
              <p:ext uri="{D42A27DB-BD31-4B8C-83A1-F6EECF244321}">
                <p14:modId xmlns:p14="http://schemas.microsoft.com/office/powerpoint/2010/main" val="1031333882"/>
              </p:ext>
            </p:extLst>
          </p:nvPr>
        </p:nvGraphicFramePr>
        <p:xfrm>
          <a:off x="7329248" y="3532518"/>
          <a:ext cx="3030280" cy="26486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1A208F0C-7979-5A59-C8AC-296D53C32DCA}"/>
              </a:ext>
            </a:extLst>
          </p:cNvPr>
          <p:cNvGraphicFramePr>
            <a:graphicFrameLocks/>
          </p:cNvGraphicFramePr>
          <p:nvPr>
            <p:extLst>
              <p:ext uri="{D42A27DB-BD31-4B8C-83A1-F6EECF244321}">
                <p14:modId xmlns:p14="http://schemas.microsoft.com/office/powerpoint/2010/main" val="4248624884"/>
              </p:ext>
            </p:extLst>
          </p:nvPr>
        </p:nvGraphicFramePr>
        <p:xfrm>
          <a:off x="10425621" y="3517972"/>
          <a:ext cx="1015322" cy="26486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769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4EB2-CAD7-C209-0A06-E780A371A675}"/>
              </a:ext>
            </a:extLst>
          </p:cNvPr>
          <p:cNvSpPr>
            <a:spLocks noGrp="1"/>
          </p:cNvSpPr>
          <p:nvPr>
            <p:ph type="title"/>
          </p:nvPr>
        </p:nvSpPr>
        <p:spPr/>
        <p:txBody>
          <a:bodyPr/>
          <a:lstStyle/>
          <a:p>
            <a:r>
              <a:rPr lang="en-US" dirty="0"/>
              <a:t>Quantification of Macrophage Contribution to Solid Stress</a:t>
            </a:r>
          </a:p>
        </p:txBody>
      </p:sp>
      <p:sp>
        <p:nvSpPr>
          <p:cNvPr id="3" name="Content Placeholder 2">
            <a:extLst>
              <a:ext uri="{FF2B5EF4-FFF2-40B4-BE49-F238E27FC236}">
                <a16:creationId xmlns:a16="http://schemas.microsoft.com/office/drawing/2014/main" id="{BC5ACD7E-9B5B-4F30-F8D8-4C4CFBCE1F73}"/>
              </a:ext>
            </a:extLst>
          </p:cNvPr>
          <p:cNvSpPr>
            <a:spLocks noGrp="1"/>
          </p:cNvSpPr>
          <p:nvPr>
            <p:ph idx="1"/>
          </p:nvPr>
        </p:nvSpPr>
        <p:spPr>
          <a:xfrm>
            <a:off x="609428" y="901072"/>
            <a:ext cx="6041237" cy="5245728"/>
          </a:xfrm>
        </p:spPr>
        <p:txBody>
          <a:bodyPr/>
          <a:lstStyle/>
          <a:p>
            <a:pPr marL="0" indent="0">
              <a:buNone/>
            </a:pPr>
            <a:r>
              <a:rPr lang="en-US" sz="2400" b="1" dirty="0"/>
              <a:t>Agarose-embedded macrophages proliferate to form spheroids, inducing solid stress on surrounding gel</a:t>
            </a:r>
            <a:endParaRPr lang="en-US" sz="2400" dirty="0"/>
          </a:p>
          <a:p>
            <a:pPr marL="0" indent="0">
              <a:buNone/>
            </a:pPr>
            <a:r>
              <a:rPr lang="en-US" sz="2400" dirty="0"/>
              <a:t>Quantify solid stress based on: </a:t>
            </a:r>
          </a:p>
          <a:p>
            <a:r>
              <a:rPr lang="en-US" sz="2400" dirty="0"/>
              <a:t>Displacement of microbeads in the gel</a:t>
            </a:r>
          </a:p>
          <a:p>
            <a:r>
              <a:rPr lang="en-US" sz="2400" dirty="0"/>
              <a:t>Mathematical modelling based on spheroid geometry</a:t>
            </a:r>
          </a:p>
          <a:p>
            <a:pPr marL="0" indent="0">
              <a:buNone/>
            </a:pPr>
            <a:r>
              <a:rPr lang="en-US" sz="2400" dirty="0"/>
              <a:t>This model allows us to determine:</a:t>
            </a:r>
          </a:p>
          <a:p>
            <a:r>
              <a:rPr lang="en-US" sz="2400" dirty="0"/>
              <a:t>The relative contribution of different cell populations to solid stress</a:t>
            </a:r>
          </a:p>
          <a:p>
            <a:r>
              <a:rPr lang="en-US" sz="2400" dirty="0"/>
              <a:t>The effect of therapies on generation of solid stress</a:t>
            </a:r>
          </a:p>
        </p:txBody>
      </p:sp>
      <p:pic>
        <p:nvPicPr>
          <p:cNvPr id="11" name="Picture 10" descr="A screenshot of a graph showing a blue and yellow circle&#10;&#10;Description automatically generated with medium confidence">
            <a:extLst>
              <a:ext uri="{FF2B5EF4-FFF2-40B4-BE49-F238E27FC236}">
                <a16:creationId xmlns:a16="http://schemas.microsoft.com/office/drawing/2014/main" id="{AED46CA4-B938-5C9A-0542-118016681AA7}"/>
              </a:ext>
            </a:extLst>
          </p:cNvPr>
          <p:cNvPicPr>
            <a:picLocks noChangeAspect="1"/>
          </p:cNvPicPr>
          <p:nvPr/>
        </p:nvPicPr>
        <p:blipFill rotWithShape="1">
          <a:blip r:embed="rId2">
            <a:extLst>
              <a:ext uri="{28A0092B-C50C-407E-A947-70E740481C1C}">
                <a14:useLocalDpi xmlns:a14="http://schemas.microsoft.com/office/drawing/2010/main" val="0"/>
              </a:ext>
            </a:extLst>
          </a:blip>
          <a:srcRect r="-15886" b="45031"/>
          <a:stretch/>
        </p:blipFill>
        <p:spPr>
          <a:xfrm>
            <a:off x="7579404" y="3775677"/>
            <a:ext cx="4282553" cy="3065930"/>
          </a:xfrm>
          <a:prstGeom prst="rect">
            <a:avLst/>
          </a:prstGeom>
          <a:solidFill>
            <a:schemeClr val="bg1"/>
          </a:solidFill>
        </p:spPr>
      </p:pic>
      <p:pic>
        <p:nvPicPr>
          <p:cNvPr id="13" name="Picture 12" descr="A green glowing object in space&#10;&#10;Description automatically generated">
            <a:extLst>
              <a:ext uri="{FF2B5EF4-FFF2-40B4-BE49-F238E27FC236}">
                <a16:creationId xmlns:a16="http://schemas.microsoft.com/office/drawing/2014/main" id="{41B87959-776B-2DAB-EB0B-83EA26F8A1BA}"/>
              </a:ext>
            </a:extLst>
          </p:cNvPr>
          <p:cNvPicPr>
            <a:picLocks noChangeAspect="1"/>
          </p:cNvPicPr>
          <p:nvPr/>
        </p:nvPicPr>
        <p:blipFill rotWithShape="1">
          <a:blip r:embed="rId3">
            <a:extLst>
              <a:ext uri="{28A0092B-C50C-407E-A947-70E740481C1C}">
                <a14:useLocalDpi xmlns:a14="http://schemas.microsoft.com/office/drawing/2010/main" val="0"/>
              </a:ext>
            </a:extLst>
          </a:blip>
          <a:srcRect r="19950"/>
          <a:stretch/>
        </p:blipFill>
        <p:spPr>
          <a:xfrm>
            <a:off x="9268936" y="1331481"/>
            <a:ext cx="2608762" cy="2444196"/>
          </a:xfrm>
          <a:prstGeom prst="rect">
            <a:avLst/>
          </a:prstGeom>
        </p:spPr>
      </p:pic>
      <p:pic>
        <p:nvPicPr>
          <p:cNvPr id="15" name="Picture 14" descr="A green and red particles in a dark sky&#10;&#10;Description automatically generated">
            <a:extLst>
              <a:ext uri="{FF2B5EF4-FFF2-40B4-BE49-F238E27FC236}">
                <a16:creationId xmlns:a16="http://schemas.microsoft.com/office/drawing/2014/main" id="{B44972EE-B9D9-1F48-373A-FC69FFD09181}"/>
              </a:ext>
            </a:extLst>
          </p:cNvPr>
          <p:cNvPicPr>
            <a:picLocks noChangeAspect="1"/>
          </p:cNvPicPr>
          <p:nvPr/>
        </p:nvPicPr>
        <p:blipFill rotWithShape="1">
          <a:blip r:embed="rId4">
            <a:extLst>
              <a:ext uri="{28A0092B-C50C-407E-A947-70E740481C1C}">
                <a14:useLocalDpi xmlns:a14="http://schemas.microsoft.com/office/drawing/2010/main" val="0"/>
              </a:ext>
            </a:extLst>
          </a:blip>
          <a:srcRect r="19950"/>
          <a:stretch/>
        </p:blipFill>
        <p:spPr>
          <a:xfrm>
            <a:off x="6553710" y="1331481"/>
            <a:ext cx="2608762" cy="2444196"/>
          </a:xfrm>
          <a:prstGeom prst="rect">
            <a:avLst/>
          </a:prstGeom>
        </p:spPr>
      </p:pic>
    </p:spTree>
    <p:extLst>
      <p:ext uri="{BB962C8B-B14F-4D97-AF65-F5344CB8AC3E}">
        <p14:creationId xmlns:p14="http://schemas.microsoft.com/office/powerpoint/2010/main" val="30624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4C60-630F-7A7F-D061-122111D137EB}"/>
              </a:ext>
            </a:extLst>
          </p:cNvPr>
          <p:cNvSpPr>
            <a:spLocks noGrp="1"/>
          </p:cNvSpPr>
          <p:nvPr>
            <p:ph type="title"/>
          </p:nvPr>
        </p:nvSpPr>
        <p:spPr/>
        <p:txBody>
          <a:bodyPr/>
          <a:lstStyle/>
          <a:p>
            <a:r>
              <a:rPr lang="en-US" dirty="0"/>
              <a:t>Significance and Future Work</a:t>
            </a:r>
          </a:p>
        </p:txBody>
      </p:sp>
      <p:sp>
        <p:nvSpPr>
          <p:cNvPr id="3" name="Content Placeholder 2">
            <a:extLst>
              <a:ext uri="{FF2B5EF4-FFF2-40B4-BE49-F238E27FC236}">
                <a16:creationId xmlns:a16="http://schemas.microsoft.com/office/drawing/2014/main" id="{CA16E8F1-00F8-CEDC-9BC3-5DF20D8ADA5B}"/>
              </a:ext>
            </a:extLst>
          </p:cNvPr>
          <p:cNvSpPr>
            <a:spLocks noGrp="1"/>
          </p:cNvSpPr>
          <p:nvPr>
            <p:ph idx="1"/>
          </p:nvPr>
        </p:nvSpPr>
        <p:spPr/>
        <p:txBody>
          <a:bodyPr/>
          <a:lstStyle/>
          <a:p>
            <a:pPr marL="0" indent="0">
              <a:buNone/>
            </a:pPr>
            <a:r>
              <a:rPr lang="en-US" b="1" dirty="0"/>
              <a:t>Understanding and targeting the myeloid-mechanics interaction is a new and promising direction for cancer treatment</a:t>
            </a:r>
          </a:p>
          <a:p>
            <a:r>
              <a:rPr lang="en-US" dirty="0"/>
              <a:t>This is the first work studying the effect of solid stress on macrophages in the glioblastoma tumor microenvironment</a:t>
            </a:r>
          </a:p>
          <a:p>
            <a:r>
              <a:rPr lang="en-US" dirty="0"/>
              <a:t>Novel agarose-embedded culture allows us to systematically determine what cellular processes contribute to solid stress, and how they can be targeted</a:t>
            </a:r>
          </a:p>
          <a:p>
            <a:r>
              <a:rPr lang="en-US" dirty="0"/>
              <a:t>These models are easily tunable to other cancer types and diseases</a:t>
            </a:r>
          </a:p>
          <a:p>
            <a:endParaRPr lang="en-US" dirty="0"/>
          </a:p>
        </p:txBody>
      </p:sp>
    </p:spTree>
    <p:extLst>
      <p:ext uri="{BB962C8B-B14F-4D97-AF65-F5344CB8AC3E}">
        <p14:creationId xmlns:p14="http://schemas.microsoft.com/office/powerpoint/2010/main" val="167419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Acknowledgements</a:t>
            </a:r>
            <a:endParaRPr lang="en-US" dirty="0"/>
          </a:p>
        </p:txBody>
      </p:sp>
      <p:sp>
        <p:nvSpPr>
          <p:cNvPr id="3" name="Content Placeholder 2"/>
          <p:cNvSpPr>
            <a:spLocks noGrp="1"/>
          </p:cNvSpPr>
          <p:nvPr>
            <p:ph idx="1"/>
          </p:nvPr>
        </p:nvSpPr>
        <p:spPr>
          <a:xfrm>
            <a:off x="609429" y="1128889"/>
            <a:ext cx="7737130" cy="2657017"/>
          </a:xfrm>
        </p:spPr>
        <p:txBody>
          <a:bodyPr/>
          <a:lstStyle/>
          <a:p>
            <a:pPr marL="0" indent="0" algn="just">
              <a:spcBef>
                <a:spcPts val="0"/>
              </a:spcBef>
              <a:spcAft>
                <a:spcPts val="0"/>
              </a:spcAft>
              <a:buNone/>
            </a:pPr>
            <a:r>
              <a:rPr lang="en-US" sz="1800" b="0" i="0" dirty="0">
                <a:solidFill>
                  <a:schemeClr val="tx1">
                    <a:lumMod val="75000"/>
                    <a:lumOff val="25000"/>
                  </a:schemeClr>
                </a:solidFill>
                <a:effectLst/>
              </a:rPr>
              <a:t>This project was funded with support from the Indiana Clinical and Translational Sciences Institute which is funded in part by Award Number UL1TR002529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marL="0" indent="0" algn="just">
              <a:buNone/>
            </a:pPr>
            <a:endParaRPr lang="en-US" sz="1800" dirty="0">
              <a:solidFill>
                <a:srgbClr val="000000"/>
              </a:solidFill>
            </a:endParaRPr>
          </a:p>
        </p:txBody>
      </p:sp>
      <p:pic>
        <p:nvPicPr>
          <p:cNvPr id="7" name="Picture 8" descr="National Institutes Of Health NIH Logo - OHSU-PSU School of ...">
            <a:extLst>
              <a:ext uri="{FF2B5EF4-FFF2-40B4-BE49-F238E27FC236}">
                <a16:creationId xmlns:a16="http://schemas.microsoft.com/office/drawing/2014/main" id="{1476B399-DADE-6E19-E10E-D43F49AF7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997" y="1330810"/>
            <a:ext cx="1434404" cy="860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porting Units | About | Notre Dame Research | University ...">
            <a:extLst>
              <a:ext uri="{FF2B5EF4-FFF2-40B4-BE49-F238E27FC236}">
                <a16:creationId xmlns:a16="http://schemas.microsoft.com/office/drawing/2014/main" id="{5307425F-68B8-7573-EE62-8FD4C043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2387" y="1248048"/>
            <a:ext cx="1026165" cy="10261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enters and Institutes | Our Research | Notre Dame Research | University of Notre  Dame">
            <a:extLst>
              <a:ext uri="{FF2B5EF4-FFF2-40B4-BE49-F238E27FC236}">
                <a16:creationId xmlns:a16="http://schemas.microsoft.com/office/drawing/2014/main" id="{A599D1E5-4932-4B8E-AC71-749FDBBD38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7660" y="2582612"/>
            <a:ext cx="1157481" cy="969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ACDEEFB-ACF3-DE30-4943-D2A28F16B141}"/>
              </a:ext>
            </a:extLst>
          </p:cNvPr>
          <p:cNvPicPr>
            <a:picLocks noChangeAspect="1"/>
          </p:cNvPicPr>
          <p:nvPr/>
        </p:nvPicPr>
        <p:blipFill>
          <a:blip r:embed="rId6"/>
          <a:stretch>
            <a:fillRect/>
          </a:stretch>
        </p:blipFill>
        <p:spPr>
          <a:xfrm>
            <a:off x="519041" y="3861030"/>
            <a:ext cx="5734941" cy="2049262"/>
          </a:xfrm>
          <a:prstGeom prst="rect">
            <a:avLst/>
          </a:prstGeom>
        </p:spPr>
      </p:pic>
      <p:sp>
        <p:nvSpPr>
          <p:cNvPr id="11" name="Content Placeholder 2">
            <a:extLst>
              <a:ext uri="{FF2B5EF4-FFF2-40B4-BE49-F238E27FC236}">
                <a16:creationId xmlns:a16="http://schemas.microsoft.com/office/drawing/2014/main" id="{66FFE8F3-4C0F-1C3E-F105-EDD130C75EE4}"/>
              </a:ext>
            </a:extLst>
          </p:cNvPr>
          <p:cNvSpPr txBox="1">
            <a:spLocks/>
          </p:cNvSpPr>
          <p:nvPr/>
        </p:nvSpPr>
        <p:spPr>
          <a:xfrm>
            <a:off x="6636489" y="4270932"/>
            <a:ext cx="5415516" cy="1229458"/>
          </a:xfrm>
          <a:prstGeom prst="rect">
            <a:avLst/>
          </a:prstGeom>
        </p:spPr>
        <p:txBody>
          <a:bodyPr lIns="19047" tIns="9523" rIns="19047" bIns="9523" numCol="2"/>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r>
              <a:rPr lang="en-US" sz="1800" b="1" kern="0" dirty="0">
                <a:solidFill>
                  <a:schemeClr val="tx1">
                    <a:lumMod val="75000"/>
                    <a:lumOff val="25000"/>
                  </a:schemeClr>
                </a:solidFill>
              </a:rPr>
              <a:t>Prof. Meenal Datta</a:t>
            </a:r>
          </a:p>
          <a:p>
            <a:pPr marL="0" indent="0">
              <a:buNone/>
            </a:pPr>
            <a:r>
              <a:rPr lang="en-US" sz="1800" dirty="0"/>
              <a:t>Killian </a:t>
            </a:r>
            <a:r>
              <a:rPr lang="en-US" sz="1800" dirty="0" err="1"/>
              <a:t>Onwudiwe</a:t>
            </a:r>
            <a:endParaRPr lang="en-US" sz="1800" dirty="0"/>
          </a:p>
          <a:p>
            <a:pPr marL="0" indent="0">
              <a:buNone/>
            </a:pPr>
            <a:r>
              <a:rPr lang="en-US" sz="1800" dirty="0"/>
              <a:t>Saeed Siri</a:t>
            </a:r>
          </a:p>
          <a:p>
            <a:pPr marL="0" indent="0">
              <a:buNone/>
            </a:pPr>
            <a:r>
              <a:rPr lang="en-US" sz="1800" dirty="0" err="1"/>
              <a:t>Golnaz</a:t>
            </a:r>
            <a:r>
              <a:rPr lang="en-US" sz="1800" dirty="0"/>
              <a:t> </a:t>
            </a:r>
            <a:r>
              <a:rPr lang="en-US" sz="1800" i="0" dirty="0" err="1">
                <a:effectLst/>
                <a:latin typeface="Sumana"/>
              </a:rPr>
              <a:t>Asaadi</a:t>
            </a:r>
            <a:r>
              <a:rPr lang="en-US" sz="1800" i="0" dirty="0">
                <a:effectLst/>
                <a:latin typeface="Sumana"/>
              </a:rPr>
              <a:t> Tehrani</a:t>
            </a:r>
          </a:p>
          <a:p>
            <a:pPr marL="0" indent="0">
              <a:buNone/>
            </a:pPr>
            <a:r>
              <a:rPr lang="en-US" sz="1800" i="0" dirty="0" err="1">
                <a:effectLst/>
                <a:latin typeface="Sumana"/>
              </a:rPr>
              <a:t>R’nld</a:t>
            </a:r>
            <a:r>
              <a:rPr lang="en-US" sz="1800" i="0" dirty="0">
                <a:effectLst/>
                <a:latin typeface="Sumana"/>
              </a:rPr>
              <a:t> </a:t>
            </a:r>
            <a:r>
              <a:rPr lang="en-US" sz="1800" i="0" dirty="0" err="1">
                <a:effectLst/>
                <a:latin typeface="Sumana"/>
              </a:rPr>
              <a:t>Rumbach</a:t>
            </a:r>
            <a:endParaRPr lang="en-US" sz="1800" dirty="0"/>
          </a:p>
          <a:p>
            <a:pPr marL="0" indent="0">
              <a:buNone/>
            </a:pPr>
            <a:endParaRPr lang="en-US" sz="1800" dirty="0"/>
          </a:p>
          <a:p>
            <a:pPr marL="0" indent="0">
              <a:buNone/>
            </a:pPr>
            <a:r>
              <a:rPr lang="en-US" sz="1800" dirty="0"/>
              <a:t>Alice Burchett</a:t>
            </a:r>
          </a:p>
          <a:p>
            <a:pPr marL="0" indent="0">
              <a:buNone/>
            </a:pPr>
            <a:r>
              <a:rPr lang="en-US" sz="1800" dirty="0"/>
              <a:t>Julian Najera</a:t>
            </a:r>
          </a:p>
          <a:p>
            <a:pPr marL="0" indent="0">
              <a:buNone/>
            </a:pPr>
            <a:r>
              <a:rPr lang="en-US" sz="1800" i="0" dirty="0">
                <a:effectLst/>
                <a:latin typeface="Sumana"/>
              </a:rPr>
              <a:t>Maksym </a:t>
            </a:r>
            <a:r>
              <a:rPr lang="en-US" sz="1800" i="0" dirty="0" err="1">
                <a:effectLst/>
                <a:latin typeface="Sumana"/>
              </a:rPr>
              <a:t>Zarodniuk</a:t>
            </a:r>
            <a:endParaRPr lang="en-US" sz="1800" i="0" dirty="0">
              <a:effectLst/>
              <a:latin typeface="Sumana"/>
            </a:endParaRPr>
          </a:p>
          <a:p>
            <a:pPr marL="0" indent="0">
              <a:spcBef>
                <a:spcPts val="0"/>
              </a:spcBef>
              <a:spcAft>
                <a:spcPts val="0"/>
              </a:spcAft>
              <a:buFontTx/>
              <a:buNone/>
            </a:pPr>
            <a:endParaRPr lang="en-US" sz="2400" b="1" kern="0" dirty="0">
              <a:solidFill>
                <a:srgbClr val="000000"/>
              </a:solidFill>
            </a:endParaRPr>
          </a:p>
        </p:txBody>
      </p:sp>
      <p:cxnSp>
        <p:nvCxnSpPr>
          <p:cNvPr id="13" name="Straight Connector 12">
            <a:extLst>
              <a:ext uri="{FF2B5EF4-FFF2-40B4-BE49-F238E27FC236}">
                <a16:creationId xmlns:a16="http://schemas.microsoft.com/office/drawing/2014/main" id="{670F40E3-8A44-EA44-3E13-5B3E940543E0}"/>
              </a:ext>
            </a:extLst>
          </p:cNvPr>
          <p:cNvCxnSpPr/>
          <p:nvPr/>
        </p:nvCxnSpPr>
        <p:spPr bwMode="auto">
          <a:xfrm>
            <a:off x="609427" y="3861030"/>
            <a:ext cx="110791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5888</TotalTime>
  <Words>449</Words>
  <Application>Microsoft Office PowerPoint</Application>
  <PresentationFormat>Widescreen</PresentationFormat>
  <Paragraphs>54</Paragraphs>
  <Slides>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Sumana</vt:lpstr>
      <vt:lpstr>Wingdings</vt:lpstr>
      <vt:lpstr>Default Design</vt:lpstr>
      <vt:lpstr>Office Theme</vt:lpstr>
      <vt:lpstr>PowerPoint Presentation</vt:lpstr>
      <vt:lpstr>Solid Stress and Macrophage Phenotype in Glioblastoma</vt:lpstr>
      <vt:lpstr>Quantification of Macrophage Contribution to Solid Stress</vt:lpstr>
      <vt:lpstr>Significance and Future Work</vt:lpstr>
      <vt:lpstr> Acknowledgements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Alice Burchett</cp:lastModifiedBy>
  <cp:revision>286</cp:revision>
  <cp:lastPrinted>2019-06-12T19:20:56Z</cp:lastPrinted>
  <dcterms:created xsi:type="dcterms:W3CDTF">2017-12-05T19:51:19Z</dcterms:created>
  <dcterms:modified xsi:type="dcterms:W3CDTF">2023-08-18T16:42:37Z</dcterms:modified>
</cp:coreProperties>
</file>