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7" r:id="rId5"/>
  </p:sldMasterIdLst>
  <p:notesMasterIdLst>
    <p:notesMasterId r:id="rId11"/>
  </p:notesMasterIdLst>
  <p:handoutMasterIdLst>
    <p:handoutMasterId r:id="rId12"/>
  </p:handoutMasterIdLst>
  <p:sldIdLst>
    <p:sldId id="256" r:id="rId6"/>
    <p:sldId id="359" r:id="rId7"/>
    <p:sldId id="360" r:id="rId8"/>
    <p:sldId id="361" r:id="rId9"/>
    <p:sldId id="363" r:id="rId1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0533"/>
    <a:srgbClr val="CCECFF"/>
    <a:srgbClr val="99CCFF"/>
    <a:srgbClr val="CCFFFF"/>
    <a:srgbClr val="0099FF"/>
    <a:srgbClr val="3399FF"/>
    <a:srgbClr val="66CCFF"/>
    <a:srgbClr val="0C23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567C58-A9C2-8945-B368-A221902F5D93}" v="18" dt="2023-08-02T19:15:12.3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19" autoAdjust="0"/>
    <p:restoredTop sz="67755" autoAdjust="0"/>
  </p:normalViewPr>
  <p:slideViewPr>
    <p:cSldViewPr snapToGrid="0">
      <p:cViewPr varScale="1">
        <p:scale>
          <a:sx n="80" d="100"/>
          <a:sy n="80" d="100"/>
        </p:scale>
        <p:origin x="1848" y="184"/>
      </p:cViewPr>
      <p:guideLst/>
    </p:cSldViewPr>
  </p:slideViewPr>
  <p:outlineViewPr>
    <p:cViewPr>
      <p:scale>
        <a:sx n="33" d="100"/>
        <a:sy n="33" d="100"/>
      </p:scale>
      <p:origin x="0" y="-27523"/>
    </p:cViewPr>
  </p:outlineViewPr>
  <p:notesTextViewPr>
    <p:cViewPr>
      <p:scale>
        <a:sx n="3" d="2"/>
        <a:sy n="3" d="2"/>
      </p:scale>
      <p:origin x="0" y="0"/>
    </p:cViewPr>
  </p:notesTextViewPr>
  <p:sorterViewPr>
    <p:cViewPr>
      <p:scale>
        <a:sx n="100" d="100"/>
        <a:sy n="100" d="100"/>
      </p:scale>
      <p:origin x="0" y="-3115"/>
    </p:cViewPr>
  </p:sorterViewPr>
  <p:notesViewPr>
    <p:cSldViewPr snapToGrid="0">
      <p:cViewPr varScale="1">
        <p:scale>
          <a:sx n="66" d="100"/>
          <a:sy n="66" d="100"/>
        </p:scale>
        <p:origin x="3106"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Nally Keehn, Rebecca" userId="bca61949-d71c-4334-98f1-76f3bc318f8c" providerId="ADAL" clId="{B5567C58-A9C2-8945-B368-A221902F5D93}"/>
    <pc:docChg chg="undo custSel addSld delSld modSld">
      <pc:chgData name="McNally Keehn, Rebecca" userId="bca61949-d71c-4334-98f1-76f3bc318f8c" providerId="ADAL" clId="{B5567C58-A9C2-8945-B368-A221902F5D93}" dt="2023-08-02T20:10:32.637" v="3293" actId="6549"/>
      <pc:docMkLst>
        <pc:docMk/>
      </pc:docMkLst>
      <pc:sldChg chg="modSp mod modNotesTx">
        <pc:chgData name="McNally Keehn, Rebecca" userId="bca61949-d71c-4334-98f1-76f3bc318f8c" providerId="ADAL" clId="{B5567C58-A9C2-8945-B368-A221902F5D93}" dt="2023-08-02T20:10:13.664" v="3289" actId="20577"/>
        <pc:sldMkLst>
          <pc:docMk/>
          <pc:sldMk cId="841745966" sldId="256"/>
        </pc:sldMkLst>
        <pc:spChg chg="mod">
          <ac:chgData name="McNally Keehn, Rebecca" userId="bca61949-d71c-4334-98f1-76f3bc318f8c" providerId="ADAL" clId="{B5567C58-A9C2-8945-B368-A221902F5D93}" dt="2023-08-02T18:32:36.735" v="261" actId="404"/>
          <ac:spMkLst>
            <pc:docMk/>
            <pc:sldMk cId="841745966" sldId="256"/>
            <ac:spMk id="2" creationId="{00000000-0000-0000-0000-000000000000}"/>
          </ac:spMkLst>
        </pc:spChg>
        <pc:spChg chg="mod">
          <ac:chgData name="McNally Keehn, Rebecca" userId="bca61949-d71c-4334-98f1-76f3bc318f8c" providerId="ADAL" clId="{B5567C58-A9C2-8945-B368-A221902F5D93}" dt="2023-08-02T19:43:36.542" v="3207" actId="1076"/>
          <ac:spMkLst>
            <pc:docMk/>
            <pc:sldMk cId="841745966" sldId="256"/>
            <ac:spMk id="4" creationId="{00000000-0000-0000-0000-000000000000}"/>
          </ac:spMkLst>
        </pc:spChg>
        <pc:spChg chg="mod">
          <ac:chgData name="McNally Keehn, Rebecca" userId="bca61949-d71c-4334-98f1-76f3bc318f8c" providerId="ADAL" clId="{B5567C58-A9C2-8945-B368-A221902F5D93}" dt="2023-08-02T19:43:43.858" v="3209" actId="1076"/>
          <ac:spMkLst>
            <pc:docMk/>
            <pc:sldMk cId="841745966" sldId="256"/>
            <ac:spMk id="5" creationId="{00000000-0000-0000-0000-000000000000}"/>
          </ac:spMkLst>
        </pc:spChg>
        <pc:spChg chg="mod">
          <ac:chgData name="McNally Keehn, Rebecca" userId="bca61949-d71c-4334-98f1-76f3bc318f8c" providerId="ADAL" clId="{B5567C58-A9C2-8945-B368-A221902F5D93}" dt="2023-08-02T19:43:40.274" v="3208" actId="1076"/>
          <ac:spMkLst>
            <pc:docMk/>
            <pc:sldMk cId="841745966" sldId="256"/>
            <ac:spMk id="10" creationId="{00000000-0000-0000-0000-000000000000}"/>
          </ac:spMkLst>
        </pc:spChg>
      </pc:sldChg>
      <pc:sldChg chg="addSp delSp modSp mod modNotesTx">
        <pc:chgData name="McNally Keehn, Rebecca" userId="bca61949-d71c-4334-98f1-76f3bc318f8c" providerId="ADAL" clId="{B5567C58-A9C2-8945-B368-A221902F5D93}" dt="2023-08-02T20:10:18.814" v="3290" actId="20577"/>
        <pc:sldMkLst>
          <pc:docMk/>
          <pc:sldMk cId="1815115330" sldId="359"/>
        </pc:sldMkLst>
        <pc:spChg chg="mod">
          <ac:chgData name="McNally Keehn, Rebecca" userId="bca61949-d71c-4334-98f1-76f3bc318f8c" providerId="ADAL" clId="{B5567C58-A9C2-8945-B368-A221902F5D93}" dt="2023-08-02T18:28:54.268" v="113" actId="20577"/>
          <ac:spMkLst>
            <pc:docMk/>
            <pc:sldMk cId="1815115330" sldId="359"/>
            <ac:spMk id="2" creationId="{00000000-0000-0000-0000-000000000000}"/>
          </ac:spMkLst>
        </pc:spChg>
        <pc:spChg chg="mod">
          <ac:chgData name="McNally Keehn, Rebecca" userId="bca61949-d71c-4334-98f1-76f3bc318f8c" providerId="ADAL" clId="{B5567C58-A9C2-8945-B368-A221902F5D93}" dt="2023-08-02T19:19:57.125" v="2641" actId="20577"/>
          <ac:spMkLst>
            <pc:docMk/>
            <pc:sldMk cId="1815115330" sldId="359"/>
            <ac:spMk id="3" creationId="{00000000-0000-0000-0000-000000000000}"/>
          </ac:spMkLst>
        </pc:spChg>
        <pc:picChg chg="add del mod">
          <ac:chgData name="McNally Keehn, Rebecca" userId="bca61949-d71c-4334-98f1-76f3bc318f8c" providerId="ADAL" clId="{B5567C58-A9C2-8945-B368-A221902F5D93}" dt="2023-08-02T18:41:39.785" v="832" actId="478"/>
          <ac:picMkLst>
            <pc:docMk/>
            <pc:sldMk cId="1815115330" sldId="359"/>
            <ac:picMk id="4" creationId="{D9E19817-2975-506B-F20D-FC420136238D}"/>
          </ac:picMkLst>
        </pc:picChg>
        <pc:picChg chg="add mod">
          <ac:chgData name="McNally Keehn, Rebecca" userId="bca61949-d71c-4334-98f1-76f3bc318f8c" providerId="ADAL" clId="{B5567C58-A9C2-8945-B368-A221902F5D93}" dt="2023-08-02T19:20:02.558" v="2642" actId="1076"/>
          <ac:picMkLst>
            <pc:docMk/>
            <pc:sldMk cId="1815115330" sldId="359"/>
            <ac:picMk id="5" creationId="{989A80FA-CD7D-D19D-7C32-372F4D773DF3}"/>
          </ac:picMkLst>
        </pc:picChg>
      </pc:sldChg>
      <pc:sldChg chg="addSp modSp mod modNotesTx">
        <pc:chgData name="McNally Keehn, Rebecca" userId="bca61949-d71c-4334-98f1-76f3bc318f8c" providerId="ADAL" clId="{B5567C58-A9C2-8945-B368-A221902F5D93}" dt="2023-08-02T20:10:24.530" v="3291" actId="20577"/>
        <pc:sldMkLst>
          <pc:docMk/>
          <pc:sldMk cId="3204201780" sldId="360"/>
        </pc:sldMkLst>
        <pc:spChg chg="mod">
          <ac:chgData name="McNally Keehn, Rebecca" userId="bca61949-d71c-4334-98f1-76f3bc318f8c" providerId="ADAL" clId="{B5567C58-A9C2-8945-B368-A221902F5D93}" dt="2023-08-02T18:29:52.725" v="115" actId="20577"/>
          <ac:spMkLst>
            <pc:docMk/>
            <pc:sldMk cId="3204201780" sldId="360"/>
            <ac:spMk id="2" creationId="{00000000-0000-0000-0000-000000000000}"/>
          </ac:spMkLst>
        </pc:spChg>
        <pc:spChg chg="mod">
          <ac:chgData name="McNally Keehn, Rebecca" userId="bca61949-d71c-4334-98f1-76f3bc318f8c" providerId="ADAL" clId="{B5567C58-A9C2-8945-B368-A221902F5D93}" dt="2023-08-02T19:01:05.525" v="1576" actId="14100"/>
          <ac:spMkLst>
            <pc:docMk/>
            <pc:sldMk cId="3204201780" sldId="360"/>
            <ac:spMk id="3" creationId="{00000000-0000-0000-0000-000000000000}"/>
          </ac:spMkLst>
        </pc:spChg>
        <pc:picChg chg="add mod">
          <ac:chgData name="McNally Keehn, Rebecca" userId="bca61949-d71c-4334-98f1-76f3bc318f8c" providerId="ADAL" clId="{B5567C58-A9C2-8945-B368-A221902F5D93}" dt="2023-08-02T19:00:35.242" v="1572" actId="1076"/>
          <ac:picMkLst>
            <pc:docMk/>
            <pc:sldMk cId="3204201780" sldId="360"/>
            <ac:picMk id="4" creationId="{B787FDB0-ADCF-15B6-ED10-4A7C073A0A16}"/>
          </ac:picMkLst>
        </pc:picChg>
        <pc:picChg chg="add mod">
          <ac:chgData name="McNally Keehn, Rebecca" userId="bca61949-d71c-4334-98f1-76f3bc318f8c" providerId="ADAL" clId="{B5567C58-A9C2-8945-B368-A221902F5D93}" dt="2023-08-02T19:00:13.975" v="1566" actId="1076"/>
          <ac:picMkLst>
            <pc:docMk/>
            <pc:sldMk cId="3204201780" sldId="360"/>
            <ac:picMk id="5" creationId="{C16E8162-F450-1BA5-73DF-DEA3DF9F1FC7}"/>
          </ac:picMkLst>
        </pc:picChg>
        <pc:picChg chg="add mod">
          <ac:chgData name="McNally Keehn, Rebecca" userId="bca61949-d71c-4334-98f1-76f3bc318f8c" providerId="ADAL" clId="{B5567C58-A9C2-8945-B368-A221902F5D93}" dt="2023-08-02T19:00:48.824" v="1574" actId="1076"/>
          <ac:picMkLst>
            <pc:docMk/>
            <pc:sldMk cId="3204201780" sldId="360"/>
            <ac:picMk id="6" creationId="{00EBA81A-4187-26B4-59F4-DA26D241FBB1}"/>
          </ac:picMkLst>
        </pc:picChg>
      </pc:sldChg>
      <pc:sldChg chg="addSp modSp mod modNotesTx">
        <pc:chgData name="McNally Keehn, Rebecca" userId="bca61949-d71c-4334-98f1-76f3bc318f8c" providerId="ADAL" clId="{B5567C58-A9C2-8945-B368-A221902F5D93}" dt="2023-08-02T20:10:28.153" v="3292" actId="20577"/>
        <pc:sldMkLst>
          <pc:docMk/>
          <pc:sldMk cId="3331534858" sldId="361"/>
        </pc:sldMkLst>
        <pc:spChg chg="mod">
          <ac:chgData name="McNally Keehn, Rebecca" userId="bca61949-d71c-4334-98f1-76f3bc318f8c" providerId="ADAL" clId="{B5567C58-A9C2-8945-B368-A221902F5D93}" dt="2023-08-02T19:03:58.558" v="1705" actId="20577"/>
          <ac:spMkLst>
            <pc:docMk/>
            <pc:sldMk cId="3331534858" sldId="361"/>
            <ac:spMk id="2" creationId="{00000000-0000-0000-0000-000000000000}"/>
          </ac:spMkLst>
        </pc:spChg>
        <pc:spChg chg="mod">
          <ac:chgData name="McNally Keehn, Rebecca" userId="bca61949-d71c-4334-98f1-76f3bc318f8c" providerId="ADAL" clId="{B5567C58-A9C2-8945-B368-A221902F5D93}" dt="2023-08-02T19:51:01.875" v="3233" actId="20577"/>
          <ac:spMkLst>
            <pc:docMk/>
            <pc:sldMk cId="3331534858" sldId="361"/>
            <ac:spMk id="3" creationId="{00000000-0000-0000-0000-000000000000}"/>
          </ac:spMkLst>
        </pc:spChg>
        <pc:picChg chg="add mod">
          <ac:chgData name="McNally Keehn, Rebecca" userId="bca61949-d71c-4334-98f1-76f3bc318f8c" providerId="ADAL" clId="{B5567C58-A9C2-8945-B368-A221902F5D93}" dt="2023-08-02T19:43:59.991" v="3212" actId="1076"/>
          <ac:picMkLst>
            <pc:docMk/>
            <pc:sldMk cId="3331534858" sldId="361"/>
            <ac:picMk id="4" creationId="{07F1C426-F922-57DA-2CC0-A3D8B371AC7D}"/>
          </ac:picMkLst>
        </pc:picChg>
        <pc:picChg chg="add mod">
          <ac:chgData name="McNally Keehn, Rebecca" userId="bca61949-d71c-4334-98f1-76f3bc318f8c" providerId="ADAL" clId="{B5567C58-A9C2-8945-B368-A221902F5D93}" dt="2023-08-02T19:43:58.658" v="3211" actId="1076"/>
          <ac:picMkLst>
            <pc:docMk/>
            <pc:sldMk cId="3331534858" sldId="361"/>
            <ac:picMk id="5" creationId="{A9BB5285-DDCB-309F-17DE-C88A1D5161E9}"/>
          </ac:picMkLst>
        </pc:picChg>
        <pc:picChg chg="add mod">
          <ac:chgData name="McNally Keehn, Rebecca" userId="bca61949-d71c-4334-98f1-76f3bc318f8c" providerId="ADAL" clId="{B5567C58-A9C2-8945-B368-A221902F5D93}" dt="2023-08-02T19:43:57.191" v="3210" actId="1076"/>
          <ac:picMkLst>
            <pc:docMk/>
            <pc:sldMk cId="3331534858" sldId="361"/>
            <ac:picMk id="6" creationId="{D72DF572-EB30-03A8-B9CC-A40DF995BCA5}"/>
          </ac:picMkLst>
        </pc:picChg>
      </pc:sldChg>
      <pc:sldChg chg="del">
        <pc:chgData name="McNally Keehn, Rebecca" userId="bca61949-d71c-4334-98f1-76f3bc318f8c" providerId="ADAL" clId="{B5567C58-A9C2-8945-B368-A221902F5D93}" dt="2023-08-02T18:25:25.760" v="0" actId="2696"/>
        <pc:sldMkLst>
          <pc:docMk/>
          <pc:sldMk cId="145424868" sldId="362"/>
        </pc:sldMkLst>
      </pc:sldChg>
      <pc:sldChg chg="addSp modSp mod modNotesTx">
        <pc:chgData name="McNally Keehn, Rebecca" userId="bca61949-d71c-4334-98f1-76f3bc318f8c" providerId="ADAL" clId="{B5567C58-A9C2-8945-B368-A221902F5D93}" dt="2023-08-02T20:10:32.637" v="3293" actId="6549"/>
        <pc:sldMkLst>
          <pc:docMk/>
          <pc:sldMk cId="3905540406" sldId="363"/>
        </pc:sldMkLst>
        <pc:spChg chg="mod">
          <ac:chgData name="McNally Keehn, Rebecca" userId="bca61949-d71c-4334-98f1-76f3bc318f8c" providerId="ADAL" clId="{B5567C58-A9C2-8945-B368-A221902F5D93}" dt="2023-08-02T19:10:18.544" v="2065" actId="14100"/>
          <ac:spMkLst>
            <pc:docMk/>
            <pc:sldMk cId="3905540406" sldId="363"/>
            <ac:spMk id="3" creationId="{00000000-0000-0000-0000-000000000000}"/>
          </ac:spMkLst>
        </pc:spChg>
        <pc:picChg chg="add mod">
          <ac:chgData name="McNally Keehn, Rebecca" userId="bca61949-d71c-4334-98f1-76f3bc318f8c" providerId="ADAL" clId="{B5567C58-A9C2-8945-B368-A221902F5D93}" dt="2023-08-02T19:44:09.875" v="3214" actId="1076"/>
          <ac:picMkLst>
            <pc:docMk/>
            <pc:sldMk cId="3905540406" sldId="363"/>
            <ac:picMk id="4" creationId="{BC3A2A64-09B0-64BF-1CD8-9AE6B82D56F2}"/>
          </ac:picMkLst>
        </pc:picChg>
      </pc:sldChg>
      <pc:sldChg chg="add del">
        <pc:chgData name="McNally Keehn, Rebecca" userId="bca61949-d71c-4334-98f1-76f3bc318f8c" providerId="ADAL" clId="{B5567C58-A9C2-8945-B368-A221902F5D93}" dt="2023-08-02T19:34:44.986" v="3204" actId="2696"/>
        <pc:sldMkLst>
          <pc:docMk/>
          <pc:sldMk cId="1220382121" sldId="364"/>
        </pc:sldMkLst>
      </pc:sldChg>
      <pc:sldChg chg="modSp add del mod">
        <pc:chgData name="McNally Keehn, Rebecca" userId="bca61949-d71c-4334-98f1-76f3bc318f8c" providerId="ADAL" clId="{B5567C58-A9C2-8945-B368-A221902F5D93}" dt="2023-08-02T19:02:04.945" v="1699" actId="2696"/>
        <pc:sldMkLst>
          <pc:docMk/>
          <pc:sldMk cId="4107700339" sldId="364"/>
        </pc:sldMkLst>
        <pc:spChg chg="mod">
          <ac:chgData name="McNally Keehn, Rebecca" userId="bca61949-d71c-4334-98f1-76f3bc318f8c" providerId="ADAL" clId="{B5567C58-A9C2-8945-B368-A221902F5D93}" dt="2023-08-02T18:45:08.553" v="952" actId="20577"/>
          <ac:spMkLst>
            <pc:docMk/>
            <pc:sldMk cId="4107700339" sldId="364"/>
            <ac:spMk id="3" creationId="{00000000-0000-0000-0000-000000000000}"/>
          </ac:spMkLst>
        </pc:spChg>
      </pc:sldChg>
      <pc:sldChg chg="add del">
        <pc:chgData name="McNally Keehn, Rebecca" userId="bca61949-d71c-4334-98f1-76f3bc318f8c" providerId="ADAL" clId="{B5567C58-A9C2-8945-B368-A221902F5D93}" dt="2023-08-02T18:44:39.234" v="949" actId="2696"/>
        <pc:sldMkLst>
          <pc:docMk/>
          <pc:sldMk cId="4140726545" sldId="364"/>
        </pc:sldMkLst>
      </pc:sldChg>
      <pc:sldChg chg="add del">
        <pc:chgData name="McNally Keehn, Rebecca" userId="bca61949-d71c-4334-98f1-76f3bc318f8c" providerId="ADAL" clId="{B5567C58-A9C2-8945-B368-A221902F5D93}" dt="2023-08-02T19:08:00.813" v="2033" actId="2696"/>
        <pc:sldMkLst>
          <pc:docMk/>
          <pc:sldMk cId="2195367188" sldId="36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64B359B7-BFC4-4AD4-A053-0E478061A69E}" type="datetimeFigureOut">
              <a:rPr lang="en-US" smtClean="0"/>
              <a:t>8/2/23</a:t>
            </a:fld>
            <a:endParaRPr lang="en-US" dirty="0"/>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A9826D61-1F2C-4E92-8181-1D603ACC5DCB}" type="slidenum">
              <a:rPr lang="en-US" smtClean="0"/>
              <a:t>‹#›</a:t>
            </a:fld>
            <a:endParaRPr lang="en-US" dirty="0"/>
          </a:p>
        </p:txBody>
      </p:sp>
    </p:spTree>
    <p:extLst>
      <p:ext uri="{BB962C8B-B14F-4D97-AF65-F5344CB8AC3E}">
        <p14:creationId xmlns:p14="http://schemas.microsoft.com/office/powerpoint/2010/main" val="9974477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6E067F1-D140-4293-8129-1B3AA4107C31}" type="datetimeFigureOut">
              <a:rPr lang="en-US" smtClean="0"/>
              <a:t>8/2/23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F25542A-9E4E-4CBE-A1BD-CF535B76B973}" type="slidenum">
              <a:rPr lang="en-US" smtClean="0"/>
              <a:t>‹#›</a:t>
            </a:fld>
            <a:endParaRPr lang="en-US" dirty="0"/>
          </a:p>
        </p:txBody>
      </p:sp>
    </p:spTree>
    <p:extLst>
      <p:ext uri="{BB962C8B-B14F-4D97-AF65-F5344CB8AC3E}">
        <p14:creationId xmlns:p14="http://schemas.microsoft.com/office/powerpoint/2010/main" val="268911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25542A-9E4E-4CBE-A1BD-CF535B76B973}" type="slidenum">
              <a:rPr lang="en-US" smtClean="0"/>
              <a:t>1</a:t>
            </a:fld>
            <a:endParaRPr lang="en-US" dirty="0"/>
          </a:p>
        </p:txBody>
      </p:sp>
    </p:spTree>
    <p:extLst>
      <p:ext uri="{BB962C8B-B14F-4D97-AF65-F5344CB8AC3E}">
        <p14:creationId xmlns:p14="http://schemas.microsoft.com/office/powerpoint/2010/main" val="4107049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endParaRPr lang="en-US" sz="1200" dirty="0"/>
          </a:p>
        </p:txBody>
      </p:sp>
      <p:sp>
        <p:nvSpPr>
          <p:cNvPr id="4" name="Slide Number Placeholder 3"/>
          <p:cNvSpPr>
            <a:spLocks noGrp="1"/>
          </p:cNvSpPr>
          <p:nvPr>
            <p:ph type="sldNum" sz="quarter" idx="5"/>
          </p:nvPr>
        </p:nvSpPr>
        <p:spPr/>
        <p:txBody>
          <a:bodyPr/>
          <a:lstStyle/>
          <a:p>
            <a:fld id="{5F25542A-9E4E-4CBE-A1BD-CF535B76B973}" type="slidenum">
              <a:rPr lang="en-US" smtClean="0"/>
              <a:t>2</a:t>
            </a:fld>
            <a:endParaRPr lang="en-US" dirty="0"/>
          </a:p>
        </p:txBody>
      </p:sp>
    </p:spTree>
    <p:extLst>
      <p:ext uri="{BB962C8B-B14F-4D97-AF65-F5344CB8AC3E}">
        <p14:creationId xmlns:p14="http://schemas.microsoft.com/office/powerpoint/2010/main" val="2465766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5F25542A-9E4E-4CBE-A1BD-CF535B76B973}" type="slidenum">
              <a:rPr lang="en-US" smtClean="0"/>
              <a:t>3</a:t>
            </a:fld>
            <a:endParaRPr lang="en-US" dirty="0"/>
          </a:p>
        </p:txBody>
      </p:sp>
    </p:spTree>
    <p:extLst>
      <p:ext uri="{BB962C8B-B14F-4D97-AF65-F5344CB8AC3E}">
        <p14:creationId xmlns:p14="http://schemas.microsoft.com/office/powerpoint/2010/main" val="40306648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5F25542A-9E4E-4CBE-A1BD-CF535B76B973}" type="slidenum">
              <a:rPr lang="en-US" smtClean="0"/>
              <a:t>4</a:t>
            </a:fld>
            <a:endParaRPr lang="en-US" dirty="0"/>
          </a:p>
        </p:txBody>
      </p:sp>
    </p:spTree>
    <p:extLst>
      <p:ext uri="{BB962C8B-B14F-4D97-AF65-F5344CB8AC3E}">
        <p14:creationId xmlns:p14="http://schemas.microsoft.com/office/powerpoint/2010/main" val="264260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endParaRPr lang="en-US" sz="1200"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5F25542A-9E4E-4CBE-A1BD-CF535B76B973}" type="slidenum">
              <a:rPr lang="en-US" smtClean="0"/>
              <a:t>5</a:t>
            </a:fld>
            <a:endParaRPr lang="en-US" dirty="0"/>
          </a:p>
        </p:txBody>
      </p:sp>
    </p:spTree>
    <p:extLst>
      <p:ext uri="{BB962C8B-B14F-4D97-AF65-F5344CB8AC3E}">
        <p14:creationId xmlns:p14="http://schemas.microsoft.com/office/powerpoint/2010/main" val="175257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581" y="2130559"/>
            <a:ext cx="10362847" cy="1469760"/>
          </a:xfrm>
          <a:prstGeom prst="rect">
            <a:avLst/>
          </a:prstGeom>
        </p:spPr>
        <p:txBody>
          <a:bodyPr lIns="19047" tIns="9523" rIns="19047" bIns="9523"/>
          <a:lstStyle/>
          <a:p>
            <a:r>
              <a:rPr lang="en-US" dirty="0"/>
              <a:t>Click to edit Master title style</a:t>
            </a:r>
          </a:p>
        </p:txBody>
      </p:sp>
      <p:sp>
        <p:nvSpPr>
          <p:cNvPr id="3" name="Subtitle 2"/>
          <p:cNvSpPr>
            <a:spLocks noGrp="1"/>
          </p:cNvSpPr>
          <p:nvPr>
            <p:ph type="subTitle" idx="1"/>
          </p:nvPr>
        </p:nvSpPr>
        <p:spPr>
          <a:xfrm>
            <a:off x="1828712" y="3886070"/>
            <a:ext cx="8534576" cy="1752865"/>
          </a:xfrm>
          <a:prstGeom prst="rect">
            <a:avLst/>
          </a:prstGeom>
        </p:spPr>
        <p:txBody>
          <a:bodyPr lIns="19047" tIns="9523" rIns="19047" bIns="9523"/>
          <a:lstStyle>
            <a:lvl1pPr marL="0" indent="0" algn="ctr">
              <a:buNone/>
              <a:defRPr/>
            </a:lvl1pPr>
            <a:lvl2pPr marL="95235" indent="0" algn="ctr">
              <a:buNone/>
              <a:defRPr/>
            </a:lvl2pPr>
            <a:lvl3pPr marL="190470" indent="0" algn="ctr">
              <a:buNone/>
              <a:defRPr/>
            </a:lvl3pPr>
            <a:lvl4pPr marL="285704" indent="0" algn="ctr">
              <a:buNone/>
              <a:defRPr/>
            </a:lvl4pPr>
            <a:lvl5pPr marL="380939" indent="0" algn="ctr">
              <a:buNone/>
              <a:defRPr/>
            </a:lvl5pPr>
            <a:lvl6pPr marL="476174" indent="0" algn="ctr">
              <a:buNone/>
              <a:defRPr/>
            </a:lvl6pPr>
            <a:lvl7pPr marL="571409" indent="0" algn="ctr">
              <a:buNone/>
              <a:defRPr/>
            </a:lvl7pPr>
            <a:lvl8pPr marL="666643" indent="0" algn="ctr">
              <a:buNone/>
              <a:defRPr/>
            </a:lvl8pPr>
            <a:lvl9pPr marL="761878" indent="0" algn="ctr">
              <a:buNone/>
              <a:defRPr/>
            </a:lvl9pPr>
          </a:lstStyle>
          <a:p>
            <a:r>
              <a:rPr lang="en-US" dirty="0"/>
              <a:t>Click to edit Master subtitle style</a:t>
            </a:r>
          </a:p>
        </p:txBody>
      </p:sp>
    </p:spTree>
    <p:extLst>
      <p:ext uri="{BB962C8B-B14F-4D97-AF65-F5344CB8AC3E}">
        <p14:creationId xmlns:p14="http://schemas.microsoft.com/office/powerpoint/2010/main" val="1282661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E686AA-D197-4DC9-87E4-22B244C33152}" type="datetimeFigureOut">
              <a:rPr lang="en-US" smtClean="0"/>
              <a:t>8/2/23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1283693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E686AA-D197-4DC9-87E4-22B244C33152}" type="datetimeFigureOut">
              <a:rPr lang="en-US" smtClean="0"/>
              <a:t>8/2/23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2877816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686AA-D197-4DC9-87E4-22B244C33152}" type="datetimeFigureOut">
              <a:rPr lang="en-US" smtClean="0"/>
              <a:t>8/2/23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4022612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E686AA-D197-4DC9-87E4-22B244C33152}" type="datetimeFigureOut">
              <a:rPr lang="en-US" smtClean="0"/>
              <a:t>8/2/23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8219809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5E686AA-D197-4DC9-87E4-22B244C33152}" type="datetimeFigureOut">
              <a:rPr lang="en-US" smtClean="0"/>
              <a:t>8/2/23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13134403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686AA-D197-4DC9-87E4-22B244C33152}" type="datetimeFigureOut">
              <a:rPr lang="en-US" smtClean="0"/>
              <a:t>8/2/23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76412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686AA-D197-4DC9-87E4-22B244C33152}" type="datetimeFigureOut">
              <a:rPr lang="en-US" smtClean="0"/>
              <a:t>8/2/23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909599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76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27" y="284948"/>
            <a:ext cx="10973154" cy="616125"/>
          </a:xfrm>
          <a:prstGeom prst="rect">
            <a:avLst/>
          </a:prstGeom>
          <a:solidFill>
            <a:srgbClr val="A90533"/>
          </a:solidFill>
        </p:spPr>
        <p:txBody>
          <a:bodyPr lIns="19047" tIns="9523" rIns="19047" bIns="9523"/>
          <a:lstStyle>
            <a:lvl1pPr algn="ctr">
              <a:defRPr sz="3200" b="1"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609428" y="901072"/>
            <a:ext cx="10973153" cy="5245728"/>
          </a:xfrm>
          <a:prstGeom prst="rect">
            <a:avLst/>
          </a:prstGeom>
        </p:spPr>
        <p:txBody>
          <a:bodyPr lIns="19047" tIns="9523" rIns="19047" bIns="9523"/>
          <a:lstStyle>
            <a:lvl1pPr>
              <a:buClr>
                <a:srgbClr val="A90533"/>
              </a:buClr>
              <a:defRPr/>
            </a:lvl1pPr>
            <a:lvl2pPr marL="741363" indent="-284163">
              <a:buClr>
                <a:srgbClr val="B1810B"/>
              </a:buClr>
              <a:buFont typeface="Wingdings" panose="05000000000000000000" pitchFamily="2" charset="2"/>
              <a:buChar char="§"/>
              <a:defRPr/>
            </a:lvl2pPr>
            <a:lvl3pPr>
              <a:buClr>
                <a:srgbClr val="0C2340"/>
              </a:buClr>
              <a:defRPr/>
            </a:lvl3pPr>
            <a:lvl4pPr>
              <a:buClr>
                <a:srgbClr val="A90533"/>
              </a:buClr>
              <a:defRPr/>
            </a:lvl4pPr>
            <a:lvl5pPr>
              <a:buClr>
                <a:srgbClr val="B1810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425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Content w/subheading">
    <p:spTree>
      <p:nvGrpSpPr>
        <p:cNvPr id="1" name=""/>
        <p:cNvGrpSpPr/>
        <p:nvPr/>
      </p:nvGrpSpPr>
      <p:grpSpPr>
        <a:xfrm>
          <a:off x="0" y="0"/>
          <a:ext cx="0" cy="0"/>
          <a:chOff x="0" y="0"/>
          <a:chExt cx="0" cy="0"/>
        </a:xfrm>
      </p:grpSpPr>
      <p:sp>
        <p:nvSpPr>
          <p:cNvPr id="3" name="Title 1"/>
          <p:cNvSpPr>
            <a:spLocks noGrp="1"/>
          </p:cNvSpPr>
          <p:nvPr>
            <p:ph type="title"/>
          </p:nvPr>
        </p:nvSpPr>
        <p:spPr>
          <a:xfrm>
            <a:off x="609427" y="284948"/>
            <a:ext cx="7563728" cy="616125"/>
          </a:xfrm>
          <a:prstGeom prst="rect">
            <a:avLst/>
          </a:prstGeom>
          <a:solidFill>
            <a:srgbClr val="A90533"/>
          </a:solidFill>
        </p:spPr>
        <p:txBody>
          <a:bodyPr lIns="19047" tIns="9523" rIns="19047" bIns="9523"/>
          <a:lstStyle>
            <a:lvl1pPr marL="182880" algn="l">
              <a:defRPr sz="3200" b="1" baseline="0">
                <a:solidFill>
                  <a:schemeClr val="bg1"/>
                </a:solidFill>
              </a:defRPr>
            </a:lvl1pPr>
          </a:lstStyle>
          <a:p>
            <a:r>
              <a:rPr lang="en-US" dirty="0"/>
              <a:t>Click to edit Master title style</a:t>
            </a:r>
          </a:p>
        </p:txBody>
      </p:sp>
      <p:sp>
        <p:nvSpPr>
          <p:cNvPr id="4" name="Content Placeholder 2"/>
          <p:cNvSpPr>
            <a:spLocks noGrp="1"/>
          </p:cNvSpPr>
          <p:nvPr>
            <p:ph idx="1" hasCustomPrompt="1"/>
          </p:nvPr>
        </p:nvSpPr>
        <p:spPr>
          <a:xfrm>
            <a:off x="609428" y="901072"/>
            <a:ext cx="10973153" cy="5245728"/>
          </a:xfrm>
          <a:prstGeom prst="rect">
            <a:avLst/>
          </a:prstGeom>
        </p:spPr>
        <p:txBody>
          <a:bodyPr lIns="19047" tIns="9523" rIns="19047" bIns="9523"/>
          <a:lstStyle>
            <a:lvl1pPr>
              <a:buClr>
                <a:srgbClr val="A90533"/>
              </a:buClr>
              <a:defRPr/>
            </a:lvl1pPr>
            <a:lvl2pPr marL="741363" indent="-284163">
              <a:buClr>
                <a:srgbClr val="B1810B"/>
              </a:buClr>
              <a:buFont typeface="Wingdings" panose="05000000000000000000" pitchFamily="2" charset="2"/>
              <a:buChar char="§"/>
              <a:defRPr/>
            </a:lvl2pPr>
            <a:lvl3pPr>
              <a:buClr>
                <a:srgbClr val="0C2340"/>
              </a:buClr>
              <a:defRPr/>
            </a:lvl3pPr>
            <a:lvl4pPr>
              <a:buClr>
                <a:srgbClr val="A90533"/>
              </a:buClr>
              <a:defRPr/>
            </a:lvl4pPr>
            <a:lvl5pPr>
              <a:buClr>
                <a:srgbClr val="B1810B"/>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19"/>
          <p:cNvSpPr>
            <a:spLocks noGrp="1"/>
          </p:cNvSpPr>
          <p:nvPr>
            <p:ph type="body" sz="quarter" idx="10"/>
          </p:nvPr>
        </p:nvSpPr>
        <p:spPr>
          <a:xfrm>
            <a:off x="8173155" y="284947"/>
            <a:ext cx="3206068" cy="252412"/>
          </a:xfrm>
          <a:prstGeom prst="rect">
            <a:avLst/>
          </a:prstGeom>
        </p:spPr>
        <p:txBody>
          <a:bodyPr>
            <a:noAutofit/>
          </a:bodyPr>
          <a:lstStyle>
            <a:lvl1pPr marL="0" indent="0" algn="r">
              <a:buNone/>
              <a:defRPr sz="1100" b="0" i="0" spc="0" baseline="0">
                <a:solidFill>
                  <a:srgbClr val="A6A6A6"/>
                </a:solidFill>
                <a:latin typeface="Arial"/>
                <a:cs typeface="Arial"/>
              </a:defRPr>
            </a:lvl1pPr>
          </a:lstStyle>
          <a:p>
            <a:pPr lvl="0"/>
            <a:r>
              <a:rPr lang="en-US"/>
              <a:t>Edit Master text styles</a:t>
            </a:r>
          </a:p>
        </p:txBody>
      </p:sp>
    </p:spTree>
    <p:extLst>
      <p:ext uri="{BB962C8B-B14F-4D97-AF65-F5344CB8AC3E}">
        <p14:creationId xmlns:p14="http://schemas.microsoft.com/office/powerpoint/2010/main" val="1479977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748765" y="2208084"/>
            <a:ext cx="10973153" cy="1214385"/>
          </a:xfrm>
          <a:prstGeom prst="rect">
            <a:avLst/>
          </a:prstGeom>
          <a:solidFill>
            <a:srgbClr val="A90533"/>
          </a:solidFill>
        </p:spPr>
        <p:txBody>
          <a:bodyPr lIns="19047" tIns="9523" rIns="19047" bIns="9523"/>
          <a:lstStyle>
            <a:lvl1pPr>
              <a:lnSpc>
                <a:spcPct val="150000"/>
              </a:lnSpc>
              <a:spcBef>
                <a:spcPts val="3000"/>
              </a:spcBef>
              <a:defRPr b="1">
                <a:solidFill>
                  <a:schemeClr val="bg1"/>
                </a:solidFill>
              </a:defRPr>
            </a:lvl1pPr>
          </a:lstStyle>
          <a:p>
            <a:r>
              <a:rPr lang="en-US" dirty="0"/>
              <a:t>Click to edit Closing Slide</a:t>
            </a:r>
          </a:p>
        </p:txBody>
      </p:sp>
    </p:spTree>
    <p:extLst>
      <p:ext uri="{BB962C8B-B14F-4D97-AF65-F5344CB8AC3E}">
        <p14:creationId xmlns:p14="http://schemas.microsoft.com/office/powerpoint/2010/main" val="1792710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E686AA-D197-4DC9-87E4-22B244C33152}" type="datetimeFigureOut">
              <a:rPr lang="en-US" smtClean="0"/>
              <a:t>8/2/23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16550297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686AA-D197-4DC9-87E4-22B244C33152}" type="datetimeFigureOut">
              <a:rPr lang="en-US" smtClean="0"/>
              <a:t>8/2/23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5037668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5E686AA-D197-4DC9-87E4-22B244C33152}" type="datetimeFigureOut">
              <a:rPr lang="en-US" smtClean="0"/>
              <a:t>8/2/23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795450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E686AA-D197-4DC9-87E4-22B244C33152}" type="datetimeFigureOut">
              <a:rPr lang="en-US" smtClean="0"/>
              <a:t>8/2/23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A2FA912-7305-420C-A467-1AF4AA7B297E}" type="slidenum">
              <a:rPr lang="en-US" smtClean="0"/>
              <a:t>‹#›</a:t>
            </a:fld>
            <a:endParaRPr lang="en-US" dirty="0"/>
          </a:p>
        </p:txBody>
      </p:sp>
    </p:spTree>
    <p:extLst>
      <p:ext uri="{BB962C8B-B14F-4D97-AF65-F5344CB8AC3E}">
        <p14:creationId xmlns:p14="http://schemas.microsoft.com/office/powerpoint/2010/main" val="329673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37"/>
          <p:cNvSpPr txBox="1">
            <a:spLocks noChangeArrowheads="1"/>
          </p:cNvSpPr>
          <p:nvPr userDrawn="1"/>
        </p:nvSpPr>
        <p:spPr bwMode="auto">
          <a:xfrm>
            <a:off x="7373910" y="6318251"/>
            <a:ext cx="4457700" cy="157163"/>
          </a:xfrm>
          <a:prstGeom prst="rect">
            <a:avLst/>
          </a:prstGeom>
          <a:noFill/>
          <a:ln>
            <a:noFill/>
          </a:ln>
        </p:spPr>
        <p:txBody>
          <a:bodyPr lIns="19047" tIns="9523" rIns="19047" bIns="952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900" cap="all" dirty="0">
                <a:solidFill>
                  <a:schemeClr val="bg2"/>
                </a:solidFill>
                <a:latin typeface="Calibri" charset="0"/>
                <a:cs typeface="Calibri" charset="0"/>
              </a:rPr>
              <a:t>Improving Health through</a:t>
            </a:r>
            <a:r>
              <a:rPr lang="en-US" sz="900" cap="all" baseline="0" dirty="0">
                <a:solidFill>
                  <a:schemeClr val="bg2"/>
                </a:solidFill>
                <a:latin typeface="Calibri" charset="0"/>
                <a:cs typeface="Calibri" charset="0"/>
              </a:rPr>
              <a:t> Research</a:t>
            </a:r>
            <a:endParaRPr lang="en-US" sz="900" cap="all" dirty="0">
              <a:solidFill>
                <a:schemeClr val="bg2"/>
              </a:solidFill>
              <a:latin typeface="Calibri" charset="0"/>
              <a:cs typeface="Calibri" charset="0"/>
            </a:endParaRPr>
          </a:p>
        </p:txBody>
      </p:sp>
      <p:sp>
        <p:nvSpPr>
          <p:cNvPr id="1063" name="Line 39"/>
          <p:cNvSpPr>
            <a:spLocks noChangeShapeType="1"/>
          </p:cNvSpPr>
          <p:nvPr userDrawn="1"/>
        </p:nvSpPr>
        <p:spPr bwMode="auto">
          <a:xfrm>
            <a:off x="0" y="6126163"/>
            <a:ext cx="12192000" cy="0"/>
          </a:xfrm>
          <a:prstGeom prst="line">
            <a:avLst/>
          </a:prstGeom>
          <a:noFill/>
          <a:ln w="9525" cap="flat" cmpd="sng" algn="ctr">
            <a:solidFill>
              <a:schemeClr val="accent6">
                <a:lumMod val="75000"/>
              </a:schemeClr>
            </a:solidFill>
            <a:prstDash val="solid"/>
            <a:round/>
            <a:headEnd type="none" w="med" len="med"/>
            <a:tailEnd type="none" w="med" len="med"/>
          </a:ln>
          <a:effectLst/>
        </p:spPr>
        <p:txBody>
          <a:bodyPr lIns="19047" tIns="9523" rIns="19047" bIns="9523"/>
          <a:lstStyle/>
          <a:p>
            <a:pPr eaLnBrk="1" hangingPunct="1">
              <a:defRPr/>
            </a:pPr>
            <a:endParaRPr lang="en-US" sz="1800" dirty="0">
              <a:latin typeface="Arial" charset="0"/>
              <a:ea typeface="+mn-ea"/>
            </a:endParaRPr>
          </a:p>
        </p:txBody>
      </p:sp>
      <p:sp>
        <p:nvSpPr>
          <p:cNvPr id="1028" name="Rectangle 13"/>
          <p:cNvSpPr>
            <a:spLocks noChangeArrowheads="1"/>
          </p:cNvSpPr>
          <p:nvPr userDrawn="1"/>
        </p:nvSpPr>
        <p:spPr bwMode="auto">
          <a:xfrm>
            <a:off x="10366878" y="6484939"/>
            <a:ext cx="1464734" cy="173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9047" tIns="9523" rIns="19047" bIns="9523">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defRPr/>
            </a:pPr>
            <a:r>
              <a:rPr lang="en-US" altLang="en-US" sz="1000" u="sng" dirty="0">
                <a:solidFill>
                  <a:schemeClr val="accent2"/>
                </a:solidFill>
                <a:latin typeface="Calibri" charset="0"/>
              </a:rPr>
              <a:t>indianactsi.org</a:t>
            </a:r>
          </a:p>
        </p:txBody>
      </p:sp>
      <p:pic>
        <p:nvPicPr>
          <p:cNvPr id="7" name="Picture 6" descr="ctsi_ppt.png"/>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21680" y="6234907"/>
            <a:ext cx="1581003" cy="550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2959217"/>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86" r:id="rId3"/>
    <p:sldLayoutId id="2147483705" r:id="rId4"/>
    <p:sldLayoutId id="2147483706" r:id="rId5"/>
  </p:sldLayoutIdLst>
  <p:txStyles>
    <p:titleStyle>
      <a:lvl1pPr algn="ctr" defTabSz="912813"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2pPr>
      <a:lvl3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3pPr>
      <a:lvl4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4pPr>
      <a:lvl5pPr algn="ctr" defTabSz="912813" rtl="0" eaLnBrk="0" fontAlgn="base" hangingPunct="0">
        <a:spcBef>
          <a:spcPct val="0"/>
        </a:spcBef>
        <a:spcAft>
          <a:spcPct val="0"/>
        </a:spcAft>
        <a:defRPr sz="4400">
          <a:solidFill>
            <a:schemeClr val="tx2"/>
          </a:solidFill>
          <a:latin typeface="Calibri" charset="0"/>
          <a:ea typeface="MS PGothic" panose="020B0600070205080204" pitchFamily="34" charset="-128"/>
          <a:cs typeface="ＭＳ Ｐゴシック" charset="-128"/>
        </a:defRPr>
      </a:lvl5pPr>
      <a:lvl6pPr marL="95235" algn="ctr" defTabSz="914320" rtl="0" fontAlgn="base">
        <a:spcBef>
          <a:spcPct val="0"/>
        </a:spcBef>
        <a:spcAft>
          <a:spcPct val="0"/>
        </a:spcAft>
        <a:defRPr sz="4400">
          <a:solidFill>
            <a:schemeClr val="tx2"/>
          </a:solidFill>
          <a:latin typeface="Arial" charset="0"/>
        </a:defRPr>
      </a:lvl6pPr>
      <a:lvl7pPr marL="190470" algn="ctr" defTabSz="914320" rtl="0" fontAlgn="base">
        <a:spcBef>
          <a:spcPct val="0"/>
        </a:spcBef>
        <a:spcAft>
          <a:spcPct val="0"/>
        </a:spcAft>
        <a:defRPr sz="4400">
          <a:solidFill>
            <a:schemeClr val="tx2"/>
          </a:solidFill>
          <a:latin typeface="Arial" charset="0"/>
        </a:defRPr>
      </a:lvl7pPr>
      <a:lvl8pPr marL="285704" algn="ctr" defTabSz="914320" rtl="0" fontAlgn="base">
        <a:spcBef>
          <a:spcPct val="0"/>
        </a:spcBef>
        <a:spcAft>
          <a:spcPct val="0"/>
        </a:spcAft>
        <a:defRPr sz="4400">
          <a:solidFill>
            <a:schemeClr val="tx2"/>
          </a:solidFill>
          <a:latin typeface="Arial" charset="0"/>
        </a:defRPr>
      </a:lvl8pPr>
      <a:lvl9pPr marL="380939" algn="ctr" defTabSz="914320" rtl="0" fontAlgn="base">
        <a:spcBef>
          <a:spcPct val="0"/>
        </a:spcBef>
        <a:spcAft>
          <a:spcPct val="0"/>
        </a:spcAft>
        <a:defRPr sz="4400">
          <a:solidFill>
            <a:schemeClr val="tx2"/>
          </a:solidFill>
          <a:latin typeface="Arial" charset="0"/>
        </a:defRPr>
      </a:lvl9pPr>
    </p:titleStyle>
    <p:bodyStyle>
      <a:lvl1pPr marL="342900" indent="-342900" algn="l" defTabSz="912813"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1363" indent="-284163" algn="l" defTabSz="912813"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1413" indent="-227013" algn="l" defTabSz="912813"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598613" indent="-227013" algn="l" defTabSz="912813"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5813" indent="-227013" algn="l" defTabSz="912813"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152372" indent="-228497" algn="l" defTabSz="914320" rtl="0" fontAlgn="base">
        <a:spcBef>
          <a:spcPct val="20000"/>
        </a:spcBef>
        <a:spcAft>
          <a:spcPct val="0"/>
        </a:spcAft>
        <a:buChar char="»"/>
        <a:defRPr sz="2000">
          <a:solidFill>
            <a:schemeClr val="tx1"/>
          </a:solidFill>
          <a:latin typeface="+mn-lt"/>
        </a:defRPr>
      </a:lvl6pPr>
      <a:lvl7pPr marL="2247607" indent="-228497" algn="l" defTabSz="914320" rtl="0" fontAlgn="base">
        <a:spcBef>
          <a:spcPct val="20000"/>
        </a:spcBef>
        <a:spcAft>
          <a:spcPct val="0"/>
        </a:spcAft>
        <a:buChar char="»"/>
        <a:defRPr sz="2000">
          <a:solidFill>
            <a:schemeClr val="tx1"/>
          </a:solidFill>
          <a:latin typeface="+mn-lt"/>
        </a:defRPr>
      </a:lvl7pPr>
      <a:lvl8pPr marL="2342841" indent="-228497" algn="l" defTabSz="914320" rtl="0" fontAlgn="base">
        <a:spcBef>
          <a:spcPct val="20000"/>
        </a:spcBef>
        <a:spcAft>
          <a:spcPct val="0"/>
        </a:spcAft>
        <a:buChar char="»"/>
        <a:defRPr sz="2000">
          <a:solidFill>
            <a:schemeClr val="tx1"/>
          </a:solidFill>
          <a:latin typeface="+mn-lt"/>
        </a:defRPr>
      </a:lvl8pPr>
      <a:lvl9pPr marL="2438076" indent="-228497" algn="l" defTabSz="914320" rtl="0" fontAlgn="base">
        <a:spcBef>
          <a:spcPct val="20000"/>
        </a:spcBef>
        <a:spcAft>
          <a:spcPct val="0"/>
        </a:spcAft>
        <a:buChar char="»"/>
        <a:defRPr sz="2000">
          <a:solidFill>
            <a:schemeClr val="tx1"/>
          </a:solidFill>
          <a:latin typeface="+mn-lt"/>
        </a:defRPr>
      </a:lvl9pPr>
    </p:bodyStyle>
    <p:otherStyle>
      <a:defPPr>
        <a:defRPr lang="en-US"/>
      </a:defPPr>
      <a:lvl1pPr marL="0" algn="l" defTabSz="190470" rtl="0" eaLnBrk="1" latinLnBrk="0" hangingPunct="1">
        <a:defRPr sz="400" kern="1200">
          <a:solidFill>
            <a:schemeClr val="tx1"/>
          </a:solidFill>
          <a:latin typeface="+mn-lt"/>
          <a:ea typeface="+mn-ea"/>
          <a:cs typeface="+mn-cs"/>
        </a:defRPr>
      </a:lvl1pPr>
      <a:lvl2pPr marL="95235" algn="l" defTabSz="190470" rtl="0" eaLnBrk="1" latinLnBrk="0" hangingPunct="1">
        <a:defRPr sz="400" kern="1200">
          <a:solidFill>
            <a:schemeClr val="tx1"/>
          </a:solidFill>
          <a:latin typeface="+mn-lt"/>
          <a:ea typeface="+mn-ea"/>
          <a:cs typeface="+mn-cs"/>
        </a:defRPr>
      </a:lvl2pPr>
      <a:lvl3pPr marL="190470" algn="l" defTabSz="190470" rtl="0" eaLnBrk="1" latinLnBrk="0" hangingPunct="1">
        <a:defRPr sz="400" kern="1200">
          <a:solidFill>
            <a:schemeClr val="tx1"/>
          </a:solidFill>
          <a:latin typeface="+mn-lt"/>
          <a:ea typeface="+mn-ea"/>
          <a:cs typeface="+mn-cs"/>
        </a:defRPr>
      </a:lvl3pPr>
      <a:lvl4pPr marL="285704" algn="l" defTabSz="190470" rtl="0" eaLnBrk="1" latinLnBrk="0" hangingPunct="1">
        <a:defRPr sz="400" kern="1200">
          <a:solidFill>
            <a:schemeClr val="tx1"/>
          </a:solidFill>
          <a:latin typeface="+mn-lt"/>
          <a:ea typeface="+mn-ea"/>
          <a:cs typeface="+mn-cs"/>
        </a:defRPr>
      </a:lvl4pPr>
      <a:lvl5pPr marL="380939" algn="l" defTabSz="190470" rtl="0" eaLnBrk="1" latinLnBrk="0" hangingPunct="1">
        <a:defRPr sz="400" kern="1200">
          <a:solidFill>
            <a:schemeClr val="tx1"/>
          </a:solidFill>
          <a:latin typeface="+mn-lt"/>
          <a:ea typeface="+mn-ea"/>
          <a:cs typeface="+mn-cs"/>
        </a:defRPr>
      </a:lvl5pPr>
      <a:lvl6pPr marL="476174" algn="l" defTabSz="190470" rtl="0" eaLnBrk="1" latinLnBrk="0" hangingPunct="1">
        <a:defRPr sz="400" kern="1200">
          <a:solidFill>
            <a:schemeClr val="tx1"/>
          </a:solidFill>
          <a:latin typeface="+mn-lt"/>
          <a:ea typeface="+mn-ea"/>
          <a:cs typeface="+mn-cs"/>
        </a:defRPr>
      </a:lvl6pPr>
      <a:lvl7pPr marL="571409" algn="l" defTabSz="190470" rtl="0" eaLnBrk="1" latinLnBrk="0" hangingPunct="1">
        <a:defRPr sz="400" kern="1200">
          <a:solidFill>
            <a:schemeClr val="tx1"/>
          </a:solidFill>
          <a:latin typeface="+mn-lt"/>
          <a:ea typeface="+mn-ea"/>
          <a:cs typeface="+mn-cs"/>
        </a:defRPr>
      </a:lvl7pPr>
      <a:lvl8pPr marL="666643" algn="l" defTabSz="190470" rtl="0" eaLnBrk="1" latinLnBrk="0" hangingPunct="1">
        <a:defRPr sz="400" kern="1200">
          <a:solidFill>
            <a:schemeClr val="tx1"/>
          </a:solidFill>
          <a:latin typeface="+mn-lt"/>
          <a:ea typeface="+mn-ea"/>
          <a:cs typeface="+mn-cs"/>
        </a:defRPr>
      </a:lvl8pPr>
      <a:lvl9pPr marL="761878" algn="l" defTabSz="190470" rtl="0" eaLnBrk="1" latinLnBrk="0" hangingPunct="1">
        <a:defRPr sz="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E686AA-D197-4DC9-87E4-22B244C33152}" type="datetimeFigureOut">
              <a:rPr lang="en-US" smtClean="0"/>
              <a:t>8/2/23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FA912-7305-420C-A467-1AF4AA7B297E}" type="slidenum">
              <a:rPr lang="en-US" smtClean="0"/>
              <a:t>‹#›</a:t>
            </a:fld>
            <a:endParaRPr lang="en-US" dirty="0"/>
          </a:p>
        </p:txBody>
      </p:sp>
    </p:spTree>
    <p:extLst>
      <p:ext uri="{BB962C8B-B14F-4D97-AF65-F5344CB8AC3E}">
        <p14:creationId xmlns:p14="http://schemas.microsoft.com/office/powerpoint/2010/main" val="387282875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75133" y="2381551"/>
            <a:ext cx="8946525" cy="11089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i="1" dirty="0">
                <a:solidFill>
                  <a:srgbClr val="A90533"/>
                </a:solidFill>
                <a:latin typeface="+mn-lt"/>
              </a:rPr>
              <a:t>Diagnostic Accuracy of Primary Care Clinicians Across a Statewide System of Autism Evaluation</a:t>
            </a:r>
          </a:p>
        </p:txBody>
      </p:sp>
      <p:sp>
        <p:nvSpPr>
          <p:cNvPr id="5" name="Subtitle 2"/>
          <p:cNvSpPr txBox="1">
            <a:spLocks/>
          </p:cNvSpPr>
          <p:nvPr/>
        </p:nvSpPr>
        <p:spPr>
          <a:xfrm>
            <a:off x="573878" y="1230038"/>
            <a:ext cx="11044236" cy="8490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4000" b="1" dirty="0">
                <a:solidFill>
                  <a:srgbClr val="0C2340"/>
                </a:solidFill>
              </a:rPr>
              <a:t>Indiana Clinical and Translational Sciences Institute</a:t>
            </a:r>
          </a:p>
          <a:p>
            <a:pPr>
              <a:spcBef>
                <a:spcPts val="0"/>
              </a:spcBef>
            </a:pPr>
            <a:endParaRPr lang="en-US" sz="2000" b="1" dirty="0">
              <a:solidFill>
                <a:srgbClr val="0C2340"/>
              </a:solidFill>
            </a:endParaRPr>
          </a:p>
        </p:txBody>
      </p:sp>
      <p:cxnSp>
        <p:nvCxnSpPr>
          <p:cNvPr id="8" name="Straight Connector 7"/>
          <p:cNvCxnSpPr/>
          <p:nvPr/>
        </p:nvCxnSpPr>
        <p:spPr>
          <a:xfrm flipV="1">
            <a:off x="0" y="4577897"/>
            <a:ext cx="12192000" cy="35780"/>
          </a:xfrm>
          <a:prstGeom prst="line">
            <a:avLst/>
          </a:prstGeom>
          <a:ln w="63500">
            <a:solidFill>
              <a:srgbClr val="0C2340"/>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stretch>
            <a:fillRect/>
          </a:stretch>
        </p:blipFill>
        <p:spPr>
          <a:xfrm>
            <a:off x="3580249" y="4826037"/>
            <a:ext cx="5031501" cy="1750249"/>
          </a:xfrm>
          <a:prstGeom prst="rect">
            <a:avLst/>
          </a:prstGeom>
        </p:spPr>
      </p:pic>
      <p:sp>
        <p:nvSpPr>
          <p:cNvPr id="6" name="Title 1"/>
          <p:cNvSpPr txBox="1">
            <a:spLocks/>
          </p:cNvSpPr>
          <p:nvPr/>
        </p:nvSpPr>
        <p:spPr>
          <a:xfrm>
            <a:off x="1622734" y="3675347"/>
            <a:ext cx="8946525" cy="5877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800" dirty="0">
              <a:solidFill>
                <a:srgbClr val="A90533"/>
              </a:solidFill>
              <a:latin typeface="+mn-lt"/>
            </a:endParaRPr>
          </a:p>
        </p:txBody>
      </p:sp>
      <p:sp>
        <p:nvSpPr>
          <p:cNvPr id="2" name="TextBox 1"/>
          <p:cNvSpPr txBox="1"/>
          <p:nvPr/>
        </p:nvSpPr>
        <p:spPr>
          <a:xfrm>
            <a:off x="3003161" y="3220163"/>
            <a:ext cx="5876609" cy="1138773"/>
          </a:xfrm>
          <a:prstGeom prst="rect">
            <a:avLst/>
          </a:prstGeom>
          <a:noFill/>
        </p:spPr>
        <p:txBody>
          <a:bodyPr wrap="none" rtlCol="0">
            <a:spAutoFit/>
          </a:bodyPr>
          <a:lstStyle/>
          <a:p>
            <a:endParaRPr lang="en-US" dirty="0">
              <a:solidFill>
                <a:srgbClr val="A90533"/>
              </a:solidFill>
            </a:endParaRPr>
          </a:p>
          <a:p>
            <a:pPr algn="ctr"/>
            <a:r>
              <a:rPr lang="en-US" dirty="0">
                <a:solidFill>
                  <a:srgbClr val="A90533"/>
                </a:solidFill>
              </a:rPr>
              <a:t>Rebecca McNally </a:t>
            </a:r>
            <a:r>
              <a:rPr lang="en-US" dirty="0" err="1">
                <a:solidFill>
                  <a:srgbClr val="A90533"/>
                </a:solidFill>
              </a:rPr>
              <a:t>Keehn</a:t>
            </a:r>
            <a:r>
              <a:rPr lang="en-US" dirty="0">
                <a:solidFill>
                  <a:srgbClr val="A90533"/>
                </a:solidFill>
              </a:rPr>
              <a:t>, PhD</a:t>
            </a:r>
          </a:p>
          <a:p>
            <a:pPr algn="ctr"/>
            <a:r>
              <a:rPr lang="en-US" sz="1600" dirty="0">
                <a:solidFill>
                  <a:srgbClr val="A90533"/>
                </a:solidFill>
              </a:rPr>
              <a:t>Assistant Professor of Pediatrics</a:t>
            </a:r>
          </a:p>
          <a:p>
            <a:pPr algn="ctr"/>
            <a:r>
              <a:rPr lang="en-US" sz="1600" dirty="0">
                <a:solidFill>
                  <a:srgbClr val="A90533"/>
                </a:solidFill>
              </a:rPr>
              <a:t>Department of Pediatrics, Indiana University School of Medicine</a:t>
            </a:r>
          </a:p>
        </p:txBody>
      </p:sp>
      <p:sp>
        <p:nvSpPr>
          <p:cNvPr id="10" name="Subtitle 2"/>
          <p:cNvSpPr txBox="1">
            <a:spLocks/>
          </p:cNvSpPr>
          <p:nvPr/>
        </p:nvSpPr>
        <p:spPr>
          <a:xfrm>
            <a:off x="726277" y="1908606"/>
            <a:ext cx="11044236" cy="84902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4000" b="1" dirty="0">
                <a:solidFill>
                  <a:srgbClr val="0C2340"/>
                </a:solidFill>
              </a:rPr>
              <a:t>2023 Annual Meeting </a:t>
            </a:r>
            <a:endParaRPr lang="en-US" sz="2000" b="1" dirty="0">
              <a:solidFill>
                <a:srgbClr val="0C2340"/>
              </a:solidFill>
            </a:endParaRPr>
          </a:p>
        </p:txBody>
      </p:sp>
    </p:spTree>
    <p:extLst>
      <p:ext uri="{BB962C8B-B14F-4D97-AF65-F5344CB8AC3E}">
        <p14:creationId xmlns:p14="http://schemas.microsoft.com/office/powerpoint/2010/main" val="841745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what we found</a:t>
            </a:r>
          </a:p>
        </p:txBody>
      </p:sp>
      <p:sp>
        <p:nvSpPr>
          <p:cNvPr id="3" name="Content Placeholder 2"/>
          <p:cNvSpPr>
            <a:spLocks noGrp="1"/>
          </p:cNvSpPr>
          <p:nvPr>
            <p:ph idx="1"/>
          </p:nvPr>
        </p:nvSpPr>
        <p:spPr>
          <a:xfrm>
            <a:off x="609428" y="1128889"/>
            <a:ext cx="10973153" cy="4775200"/>
          </a:xfrm>
        </p:spPr>
        <p:txBody>
          <a:bodyPr/>
          <a:lstStyle/>
          <a:p>
            <a:pPr marL="457200" indent="-457200">
              <a:buFont typeface="Arial" panose="020B0604020202020204" pitchFamily="34" charset="0"/>
              <a:buChar char="•"/>
            </a:pPr>
            <a:r>
              <a:rPr lang="en-US" sz="2800" dirty="0"/>
              <a:t>Diagnostic agreement between primary care practitioners (PCP) who received specialty training in autism diagnosis and autism diagnostic specialists is high </a:t>
            </a:r>
          </a:p>
          <a:p>
            <a:pPr marL="457200" indent="-457200">
              <a:buFont typeface="Arial" panose="020B0604020202020204" pitchFamily="34" charset="0"/>
              <a:buChar char="•"/>
            </a:pPr>
            <a:r>
              <a:rPr lang="en-US" sz="2800" dirty="0"/>
              <a:t>Overall agreement was 82%</a:t>
            </a:r>
          </a:p>
          <a:p>
            <a:pPr marL="457200" indent="-457200">
              <a:buFont typeface="Arial" panose="020B0604020202020204" pitchFamily="34" charset="0"/>
              <a:buChar char="•"/>
            </a:pPr>
            <a:r>
              <a:rPr lang="en-US" sz="2800" dirty="0"/>
              <a:t>Sensitivity: 82%; Specificity: 82%; PPV: 93%; NPV: 62% </a:t>
            </a:r>
          </a:p>
          <a:p>
            <a:pPr marL="457200" indent="-457200">
              <a:buFont typeface="Arial" panose="020B0604020202020204" pitchFamily="34" charset="0"/>
              <a:buChar char="•"/>
            </a:pPr>
            <a:r>
              <a:rPr lang="en-US" sz="2800" dirty="0"/>
              <a:t>Autism was missed by PCPs in 14% of cases</a:t>
            </a:r>
          </a:p>
          <a:p>
            <a:pPr marL="1255713" lvl="2" indent="-457200">
              <a:buFont typeface="Arial" panose="020B0604020202020204" pitchFamily="34" charset="0"/>
              <a:buChar char="•"/>
            </a:pPr>
            <a:r>
              <a:rPr lang="en-US" dirty="0"/>
              <a:t>Lower PCP diagnostic certainty</a:t>
            </a:r>
          </a:p>
          <a:p>
            <a:pPr marL="1255713" lvl="2" indent="-457200">
              <a:buFont typeface="Arial" panose="020B0604020202020204" pitchFamily="34" charset="0"/>
              <a:buChar char="•"/>
            </a:pPr>
            <a:r>
              <a:rPr lang="en-US" dirty="0"/>
              <a:t>Higher rate of PCP referral for specialist evaluation</a:t>
            </a:r>
          </a:p>
          <a:p>
            <a:pPr marL="1255713" lvl="2" indent="-457200">
              <a:buFont typeface="Arial" panose="020B0604020202020204" pitchFamily="34" charset="0"/>
              <a:buChar char="•"/>
            </a:pPr>
            <a:r>
              <a:rPr lang="en-US" dirty="0"/>
              <a:t>Higher child developmental skills</a:t>
            </a:r>
          </a:p>
          <a:p>
            <a:pPr marL="1255713" lvl="2" indent="-457200">
              <a:buFont typeface="Arial" panose="020B0604020202020204" pitchFamily="34" charset="0"/>
              <a:buChar char="•"/>
            </a:pPr>
            <a:endParaRPr lang="en-US" sz="1600" dirty="0"/>
          </a:p>
          <a:p>
            <a:pPr marL="1255713" lvl="2" indent="-457200">
              <a:buFont typeface="Arial" panose="020B0604020202020204" pitchFamily="34" charset="0"/>
              <a:buChar char="•"/>
            </a:pPr>
            <a:endParaRPr lang="en-US" sz="16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855663" lvl="1" indent="-457200">
              <a:buFont typeface="Arial" panose="020B0604020202020204" pitchFamily="34" charset="0"/>
              <a:buChar char="•"/>
            </a:pPr>
            <a:endParaRPr lang="en-US" sz="2000" dirty="0"/>
          </a:p>
          <a:p>
            <a:endParaRPr lang="en-US" sz="2400" dirty="0"/>
          </a:p>
        </p:txBody>
      </p:sp>
      <p:pic>
        <p:nvPicPr>
          <p:cNvPr id="5" name="Picture 4">
            <a:extLst>
              <a:ext uri="{FF2B5EF4-FFF2-40B4-BE49-F238E27FC236}">
                <a16:creationId xmlns:a16="http://schemas.microsoft.com/office/drawing/2014/main" id="{989A80FA-CD7D-D19D-7C32-372F4D773DF3}"/>
              </a:ext>
            </a:extLst>
          </p:cNvPr>
          <p:cNvPicPr>
            <a:picLocks noChangeAspect="1"/>
          </p:cNvPicPr>
          <p:nvPr/>
        </p:nvPicPr>
        <p:blipFill>
          <a:blip r:embed="rId3"/>
          <a:stretch>
            <a:fillRect/>
          </a:stretch>
        </p:blipFill>
        <p:spPr>
          <a:xfrm>
            <a:off x="8250737" y="3516489"/>
            <a:ext cx="3746462" cy="2561058"/>
          </a:xfrm>
          <a:prstGeom prst="rect">
            <a:avLst/>
          </a:prstGeom>
        </p:spPr>
      </p:pic>
    </p:spTree>
    <p:extLst>
      <p:ext uri="{BB962C8B-B14F-4D97-AF65-F5344CB8AC3E}">
        <p14:creationId xmlns:p14="http://schemas.microsoft.com/office/powerpoint/2010/main" val="18151153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Here’s how we did it</a:t>
            </a:r>
          </a:p>
        </p:txBody>
      </p:sp>
      <p:sp>
        <p:nvSpPr>
          <p:cNvPr id="3" name="Content Placeholder 2"/>
          <p:cNvSpPr>
            <a:spLocks noGrp="1"/>
          </p:cNvSpPr>
          <p:nvPr>
            <p:ph idx="1"/>
          </p:nvPr>
        </p:nvSpPr>
        <p:spPr>
          <a:xfrm>
            <a:off x="2729555" y="1041400"/>
            <a:ext cx="8034697" cy="4775200"/>
          </a:xfrm>
        </p:spPr>
        <p:txBody>
          <a:bodyPr/>
          <a:lstStyle/>
          <a:p>
            <a:r>
              <a:rPr lang="en-US" sz="2400" dirty="0">
                <a:latin typeface="Calibri" panose="020F0502020204030204" pitchFamily="34" charset="0"/>
                <a:cs typeface="Calibri" panose="020F0502020204030204" pitchFamily="34" charset="0"/>
              </a:rPr>
              <a:t>This study evaluated the  </a:t>
            </a:r>
            <a:r>
              <a:rPr lang="en-US" sz="2400" dirty="0">
                <a:effectLst/>
                <a:latin typeface="Calibri" panose="020F0502020204030204" pitchFamily="34" charset="0"/>
                <a:ea typeface="Times New Roman" panose="02020603050405020304" pitchFamily="18" charset="0"/>
                <a:cs typeface="Calibri" panose="020F0502020204030204" pitchFamily="34" charset="0"/>
              </a:rPr>
              <a:t>diagnostic accuracy of the Early Autism Evaluation(EAE) Hub system, a statewide model of early ASD evaluation in the primary care setting</a:t>
            </a:r>
          </a:p>
          <a:p>
            <a:pPr lvl="1"/>
            <a:r>
              <a:rPr lang="en-US" sz="2000" dirty="0">
                <a:effectLst/>
                <a:latin typeface="Calibri" panose="020F0502020204030204" pitchFamily="34" charset="0"/>
                <a:ea typeface="Times New Roman" panose="02020603050405020304" pitchFamily="18" charset="0"/>
                <a:cs typeface="Calibri" panose="020F0502020204030204" pitchFamily="34" charset="0"/>
              </a:rPr>
              <a:t>Diagnostic accuracy between PCPs and expert ASD evaluation</a:t>
            </a:r>
          </a:p>
          <a:p>
            <a:pPr lvl="1"/>
            <a:r>
              <a:rPr lang="en-US" sz="2000" dirty="0">
                <a:effectLst/>
                <a:latin typeface="Calibri" panose="020F0502020204030204" pitchFamily="34" charset="0"/>
                <a:ea typeface="Times New Roman" panose="02020603050405020304" pitchFamily="18" charset="0"/>
                <a:cs typeface="Calibri" panose="020F0502020204030204" pitchFamily="34" charset="0"/>
              </a:rPr>
              <a:t>Diagnostic, demographic, and phenotypic characteristics associated with diagnostic accuracy</a:t>
            </a:r>
          </a:p>
          <a:p>
            <a:r>
              <a:rPr lang="en-US" sz="2400" dirty="0">
                <a:latin typeface="Calibri" panose="020F0502020204030204" pitchFamily="34" charset="0"/>
                <a:cs typeface="Calibri" panose="020F0502020204030204" pitchFamily="34" charset="0"/>
              </a:rPr>
              <a:t>Children who participated	</a:t>
            </a:r>
          </a:p>
          <a:p>
            <a:pPr lvl="1"/>
            <a:r>
              <a:rPr lang="en-US" sz="2000" dirty="0">
                <a:latin typeface="Calibri" panose="020F0502020204030204" pitchFamily="34" charset="0"/>
                <a:cs typeface="Calibri" panose="020F0502020204030204" pitchFamily="34" charset="0"/>
              </a:rPr>
              <a:t>Mean age: 30 months</a:t>
            </a:r>
          </a:p>
          <a:p>
            <a:pPr lvl="1"/>
            <a:r>
              <a:rPr lang="en-US" sz="2000" dirty="0">
                <a:latin typeface="Calibri" panose="020F0502020204030204" pitchFamily="34" charset="0"/>
                <a:cs typeface="Calibri" panose="020F0502020204030204" pitchFamily="34" charset="0"/>
              </a:rPr>
              <a:t>Diverse backgrounds</a:t>
            </a:r>
          </a:p>
        </p:txBody>
      </p:sp>
      <p:pic>
        <p:nvPicPr>
          <p:cNvPr id="4" name="Picture 3">
            <a:extLst>
              <a:ext uri="{FF2B5EF4-FFF2-40B4-BE49-F238E27FC236}">
                <a16:creationId xmlns:a16="http://schemas.microsoft.com/office/drawing/2014/main" id="{B787FDB0-ADCF-15B6-ED10-4A7C073A0A16}"/>
              </a:ext>
            </a:extLst>
          </p:cNvPr>
          <p:cNvPicPr>
            <a:picLocks noChangeAspect="1"/>
          </p:cNvPicPr>
          <p:nvPr/>
        </p:nvPicPr>
        <p:blipFill>
          <a:blip r:embed="rId3"/>
          <a:stretch>
            <a:fillRect/>
          </a:stretch>
        </p:blipFill>
        <p:spPr>
          <a:xfrm>
            <a:off x="7436483" y="3265933"/>
            <a:ext cx="4477683" cy="2773110"/>
          </a:xfrm>
          <a:prstGeom prst="rect">
            <a:avLst/>
          </a:prstGeom>
        </p:spPr>
      </p:pic>
      <p:pic>
        <p:nvPicPr>
          <p:cNvPr id="5" name="Picture 4">
            <a:extLst>
              <a:ext uri="{FF2B5EF4-FFF2-40B4-BE49-F238E27FC236}">
                <a16:creationId xmlns:a16="http://schemas.microsoft.com/office/drawing/2014/main" id="{C16E8162-F450-1BA5-73DF-DEA3DF9F1FC7}"/>
              </a:ext>
            </a:extLst>
          </p:cNvPr>
          <p:cNvPicPr>
            <a:picLocks noChangeAspect="1"/>
          </p:cNvPicPr>
          <p:nvPr/>
        </p:nvPicPr>
        <p:blipFill>
          <a:blip r:embed="rId4"/>
          <a:stretch>
            <a:fillRect/>
          </a:stretch>
        </p:blipFill>
        <p:spPr>
          <a:xfrm>
            <a:off x="144070" y="1036027"/>
            <a:ext cx="2215746" cy="3144405"/>
          </a:xfrm>
          <a:prstGeom prst="rect">
            <a:avLst/>
          </a:prstGeom>
        </p:spPr>
      </p:pic>
      <p:pic>
        <p:nvPicPr>
          <p:cNvPr id="6" name="Picture 5">
            <a:extLst>
              <a:ext uri="{FF2B5EF4-FFF2-40B4-BE49-F238E27FC236}">
                <a16:creationId xmlns:a16="http://schemas.microsoft.com/office/drawing/2014/main" id="{00EBA81A-4187-26B4-59F4-DA26D241FBB1}"/>
              </a:ext>
            </a:extLst>
          </p:cNvPr>
          <p:cNvPicPr>
            <a:picLocks noChangeAspect="1"/>
          </p:cNvPicPr>
          <p:nvPr/>
        </p:nvPicPr>
        <p:blipFill>
          <a:blip r:embed="rId5"/>
          <a:stretch>
            <a:fillRect/>
          </a:stretch>
        </p:blipFill>
        <p:spPr>
          <a:xfrm flipH="1">
            <a:off x="144070" y="4315386"/>
            <a:ext cx="2585486" cy="1723657"/>
          </a:xfrm>
          <a:prstGeom prst="rect">
            <a:avLst/>
          </a:prstGeom>
        </p:spPr>
      </p:pic>
    </p:spTree>
    <p:extLst>
      <p:ext uri="{BB962C8B-B14F-4D97-AF65-F5344CB8AC3E}">
        <p14:creationId xmlns:p14="http://schemas.microsoft.com/office/powerpoint/2010/main" val="320420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implications</a:t>
            </a:r>
          </a:p>
        </p:txBody>
      </p:sp>
      <p:sp>
        <p:nvSpPr>
          <p:cNvPr id="3" name="Content Placeholder 2"/>
          <p:cNvSpPr>
            <a:spLocks noGrp="1"/>
          </p:cNvSpPr>
          <p:nvPr>
            <p:ph idx="1"/>
          </p:nvPr>
        </p:nvSpPr>
        <p:spPr>
          <a:xfrm>
            <a:off x="609428" y="1128889"/>
            <a:ext cx="6371379" cy="4775200"/>
          </a:xfrm>
        </p:spPr>
        <p:txBody>
          <a:bodyPr/>
          <a:lstStyle/>
          <a:p>
            <a:pPr marL="285750" indent="-285750">
              <a:buFont typeface="Arial" panose="020B0604020202020204" pitchFamily="34" charset="0"/>
              <a:buChar char="•"/>
            </a:pPr>
            <a:r>
              <a:rPr lang="en-US" sz="2400" dirty="0"/>
              <a:t>Strong empirical support for tiered community-based models of ASD diagnosis</a:t>
            </a:r>
          </a:p>
          <a:p>
            <a:pPr lvl="1"/>
            <a:r>
              <a:rPr lang="en-US" sz="2000" dirty="0"/>
              <a:t>Tiered models have the potential to relieve burden on specialty care</a:t>
            </a:r>
          </a:p>
          <a:p>
            <a:pPr marL="457200" indent="-457200">
              <a:buFont typeface="Arial" panose="020B0604020202020204" pitchFamily="34" charset="0"/>
              <a:buChar char="•"/>
            </a:pPr>
            <a:r>
              <a:rPr lang="en-US" sz="2400" dirty="0"/>
              <a:t>Disseminated via</a:t>
            </a:r>
          </a:p>
          <a:p>
            <a:pPr marL="855663" lvl="1" indent="-457200">
              <a:buFont typeface="Arial" panose="020B0604020202020204" pitchFamily="34" charset="0"/>
              <a:buChar char="•"/>
            </a:pPr>
            <a:r>
              <a:rPr lang="en-US" sz="2000" dirty="0"/>
              <a:t>Oral session at International Society for Autism Research </a:t>
            </a:r>
          </a:p>
          <a:p>
            <a:pPr marL="855663" lvl="1" indent="-457200">
              <a:buFont typeface="Arial" panose="020B0604020202020204" pitchFamily="34" charset="0"/>
              <a:buChar char="•"/>
            </a:pPr>
            <a:r>
              <a:rPr lang="en-US" sz="2000" dirty="0"/>
              <a:t>Peer-reviewed publication in</a:t>
            </a:r>
            <a:r>
              <a:rPr lang="en-US" sz="2000" i="1" dirty="0"/>
              <a:t> Pediatrics </a:t>
            </a:r>
            <a:r>
              <a:rPr lang="en-US" sz="2000" dirty="0"/>
              <a:t>with linked Commentary highlighting the impact of the research</a:t>
            </a:r>
          </a:p>
          <a:p>
            <a:pPr marL="457200" indent="-457200">
              <a:buFont typeface="Arial" panose="020B0604020202020204" pitchFamily="34" charset="0"/>
              <a:buChar char="•"/>
            </a:pPr>
            <a:r>
              <a:rPr lang="en-US" sz="2400" dirty="0"/>
              <a:t>Next steps</a:t>
            </a:r>
          </a:p>
          <a:p>
            <a:pPr marL="855663" lvl="1" indent="-457200">
              <a:buFont typeface="Arial" panose="020B0604020202020204" pitchFamily="34" charset="0"/>
              <a:buChar char="•"/>
            </a:pPr>
            <a:r>
              <a:rPr lang="en-US" sz="2000" dirty="0"/>
              <a:t>Engage stakeholder in refining a more scalable model of PCP training (K12)</a:t>
            </a:r>
          </a:p>
          <a:p>
            <a:pPr marL="855663" lvl="1" indent="-45720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id="{07F1C426-F922-57DA-2CC0-A3D8B371AC7D}"/>
              </a:ext>
            </a:extLst>
          </p:cNvPr>
          <p:cNvPicPr>
            <a:picLocks noChangeAspect="1"/>
          </p:cNvPicPr>
          <p:nvPr/>
        </p:nvPicPr>
        <p:blipFill>
          <a:blip r:embed="rId3"/>
          <a:stretch>
            <a:fillRect/>
          </a:stretch>
        </p:blipFill>
        <p:spPr>
          <a:xfrm>
            <a:off x="8629316" y="1224185"/>
            <a:ext cx="3403600" cy="1943100"/>
          </a:xfrm>
          <a:prstGeom prst="rect">
            <a:avLst/>
          </a:prstGeom>
        </p:spPr>
      </p:pic>
      <p:pic>
        <p:nvPicPr>
          <p:cNvPr id="5" name="Picture 4">
            <a:extLst>
              <a:ext uri="{FF2B5EF4-FFF2-40B4-BE49-F238E27FC236}">
                <a16:creationId xmlns:a16="http://schemas.microsoft.com/office/drawing/2014/main" id="{A9BB5285-DDCB-309F-17DE-C88A1D5161E9}"/>
              </a:ext>
            </a:extLst>
          </p:cNvPr>
          <p:cNvPicPr>
            <a:picLocks noChangeAspect="1"/>
          </p:cNvPicPr>
          <p:nvPr/>
        </p:nvPicPr>
        <p:blipFill>
          <a:blip r:embed="rId4"/>
          <a:stretch>
            <a:fillRect/>
          </a:stretch>
        </p:blipFill>
        <p:spPr>
          <a:xfrm>
            <a:off x="7072058" y="3167285"/>
            <a:ext cx="5119942" cy="1528668"/>
          </a:xfrm>
          <a:prstGeom prst="rect">
            <a:avLst/>
          </a:prstGeom>
        </p:spPr>
      </p:pic>
      <p:pic>
        <p:nvPicPr>
          <p:cNvPr id="6" name="Picture 5">
            <a:extLst>
              <a:ext uri="{FF2B5EF4-FFF2-40B4-BE49-F238E27FC236}">
                <a16:creationId xmlns:a16="http://schemas.microsoft.com/office/drawing/2014/main" id="{D72DF572-EB30-03A8-B9CC-A40DF995BCA5}"/>
              </a:ext>
            </a:extLst>
          </p:cNvPr>
          <p:cNvPicPr>
            <a:picLocks noChangeAspect="1"/>
          </p:cNvPicPr>
          <p:nvPr/>
        </p:nvPicPr>
        <p:blipFill>
          <a:blip r:embed="rId5"/>
          <a:stretch>
            <a:fillRect/>
          </a:stretch>
        </p:blipFill>
        <p:spPr>
          <a:xfrm>
            <a:off x="7684168" y="4829842"/>
            <a:ext cx="4507832" cy="1149055"/>
          </a:xfrm>
          <a:prstGeom prst="rect">
            <a:avLst/>
          </a:prstGeom>
        </p:spPr>
      </p:pic>
    </p:spTree>
    <p:extLst>
      <p:ext uri="{BB962C8B-B14F-4D97-AF65-F5344CB8AC3E}">
        <p14:creationId xmlns:p14="http://schemas.microsoft.com/office/powerpoint/2010/main" val="3331534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a:effectLst/>
              </a:rPr>
              <a:t> Grant Acknowledgement</a:t>
            </a:r>
            <a:endParaRPr lang="en-US" dirty="0"/>
          </a:p>
        </p:txBody>
      </p:sp>
      <p:sp>
        <p:nvSpPr>
          <p:cNvPr id="3" name="Content Placeholder 2"/>
          <p:cNvSpPr>
            <a:spLocks noGrp="1"/>
          </p:cNvSpPr>
          <p:nvPr>
            <p:ph idx="1"/>
          </p:nvPr>
        </p:nvSpPr>
        <p:spPr>
          <a:xfrm>
            <a:off x="609428" y="1128889"/>
            <a:ext cx="9336677" cy="4736652"/>
          </a:xfrm>
        </p:spPr>
        <p:txBody>
          <a:bodyPr/>
          <a:lstStyle/>
          <a:p>
            <a:pPr>
              <a:spcBef>
                <a:spcPts val="0"/>
              </a:spcBef>
              <a:spcAft>
                <a:spcPts val="0"/>
              </a:spcAft>
            </a:pPr>
            <a:r>
              <a:rPr lang="en-US" sz="2000" b="0" i="0" dirty="0">
                <a:solidFill>
                  <a:schemeClr val="tx1">
                    <a:lumMod val="75000"/>
                    <a:lumOff val="25000"/>
                  </a:schemeClr>
                </a:solidFill>
                <a:effectLst/>
              </a:rPr>
              <a:t>This project was funded with support from the </a:t>
            </a:r>
            <a:r>
              <a:rPr lang="en-US" sz="2000" b="1" i="0" dirty="0">
                <a:solidFill>
                  <a:schemeClr val="tx1">
                    <a:lumMod val="75000"/>
                    <a:lumOff val="25000"/>
                  </a:schemeClr>
                </a:solidFill>
                <a:effectLst/>
              </a:rPr>
              <a:t>Indiana Clinical and Translational Sciences Institute </a:t>
            </a:r>
            <a:r>
              <a:rPr lang="en-US" sz="2000" b="0" i="0" dirty="0">
                <a:solidFill>
                  <a:schemeClr val="tx1">
                    <a:lumMod val="75000"/>
                    <a:lumOff val="25000"/>
                  </a:schemeClr>
                </a:solidFill>
                <a:effectLst/>
              </a:rPr>
              <a:t>which is funded in part by Award Number </a:t>
            </a:r>
            <a:r>
              <a:rPr lang="en-US" sz="2000" b="1" i="0" dirty="0">
                <a:solidFill>
                  <a:schemeClr val="tx1">
                    <a:lumMod val="75000"/>
                    <a:lumOff val="25000"/>
                  </a:schemeClr>
                </a:solidFill>
                <a:effectLst/>
              </a:rPr>
              <a:t>K12TR004415</a:t>
            </a:r>
            <a:r>
              <a:rPr lang="en-US" sz="2000" b="0" i="0" dirty="0">
                <a:solidFill>
                  <a:schemeClr val="tx1">
                    <a:lumMod val="75000"/>
                    <a:lumOff val="25000"/>
                  </a:schemeClr>
                </a:solidFill>
                <a:effectLst/>
              </a:rPr>
              <a:t> from the National Institutes of Health, National Center for Advancing Translational Sciences, Clinical and Translational Sciences Award. The content is solely the responsibility of the authors and does not necessarily represent the official views of the National Institutes of Health.</a:t>
            </a:r>
          </a:p>
          <a:p>
            <a:pPr marL="571500" indent="-571500">
              <a:spcAft>
                <a:spcPts val="500"/>
              </a:spcAft>
              <a:buFont typeface="Arial" panose="020B0604020202020204" pitchFamily="34" charset="0"/>
              <a:buChar char="•"/>
            </a:pPr>
            <a:r>
              <a:rPr lang="en-US" sz="2000" dirty="0"/>
              <a:t>Additional sources of funding</a:t>
            </a:r>
          </a:p>
          <a:p>
            <a:pPr marL="971529" lvl="1" indent="-571500">
              <a:spcAft>
                <a:spcPts val="500"/>
              </a:spcAft>
              <a:buFont typeface="Arial" panose="020B0604020202020204" pitchFamily="34" charset="0"/>
              <a:buChar char="•"/>
            </a:pPr>
            <a:r>
              <a:rPr lang="en-US" sz="1800" dirty="0"/>
              <a:t>National Institute of Mental Health (R21MH121747)</a:t>
            </a:r>
          </a:p>
          <a:p>
            <a:pPr marL="971529" lvl="1" indent="-571500">
              <a:spcAft>
                <a:spcPts val="500"/>
              </a:spcAft>
              <a:buFont typeface="Arial" panose="020B0604020202020204" pitchFamily="34" charset="0"/>
              <a:buChar char="•"/>
            </a:pPr>
            <a:r>
              <a:rPr lang="en-US" sz="1800" dirty="0"/>
              <a:t>Purdue Big Ideas Challenge 2.0</a:t>
            </a:r>
          </a:p>
          <a:p>
            <a:pPr marL="971529" lvl="1" indent="-571500">
              <a:spcAft>
                <a:spcPts val="500"/>
              </a:spcAft>
              <a:buFont typeface="Arial" panose="020B0604020202020204" pitchFamily="34" charset="0"/>
              <a:buChar char="•"/>
            </a:pPr>
            <a:r>
              <a:rPr lang="en-US" sz="1800" dirty="0"/>
              <a:t>Indiana CTSI (UL1TR002529)</a:t>
            </a:r>
          </a:p>
          <a:p>
            <a:pPr marL="971529" lvl="1" indent="-571500">
              <a:spcAft>
                <a:spcPts val="500"/>
              </a:spcAft>
              <a:buFont typeface="Arial" panose="020B0604020202020204" pitchFamily="34" charset="0"/>
              <a:buChar char="•"/>
            </a:pPr>
            <a:r>
              <a:rPr lang="en-US" sz="1800" dirty="0"/>
              <a:t>Riley Children’s Foundation</a:t>
            </a:r>
          </a:p>
          <a:p>
            <a:pPr marL="971529" lvl="1" indent="-571500">
              <a:spcAft>
                <a:spcPts val="500"/>
              </a:spcAft>
              <a:buFont typeface="Arial" panose="020B0604020202020204" pitchFamily="34" charset="0"/>
              <a:buChar char="•"/>
            </a:pPr>
            <a:r>
              <a:rPr lang="en-US" sz="1800" dirty="0"/>
              <a:t>Kiwanis Indiana</a:t>
            </a:r>
          </a:p>
          <a:p>
            <a:pPr marL="971529" lvl="1" indent="-571500">
              <a:spcAft>
                <a:spcPts val="500"/>
              </a:spcAft>
              <a:buFont typeface="Arial" panose="020B0604020202020204" pitchFamily="34" charset="0"/>
              <a:buChar char="•"/>
            </a:pPr>
            <a:r>
              <a:rPr lang="en-US" sz="1800" dirty="0"/>
              <a:t>Haddad Family Foundation </a:t>
            </a:r>
            <a:endParaRPr lang="en-US" sz="1800" b="1" dirty="0"/>
          </a:p>
          <a:p>
            <a:pPr>
              <a:spcBef>
                <a:spcPts val="0"/>
              </a:spcBef>
              <a:spcAft>
                <a:spcPts val="0"/>
              </a:spcAft>
            </a:pPr>
            <a:endParaRPr lang="en-US" sz="2000" b="0" i="0" dirty="0">
              <a:solidFill>
                <a:schemeClr val="tx1">
                  <a:lumMod val="75000"/>
                  <a:lumOff val="25000"/>
                </a:schemeClr>
              </a:solidFill>
              <a:effectLst/>
            </a:endParaRPr>
          </a:p>
          <a:p>
            <a:pPr marL="0" indent="0" algn="l">
              <a:buNone/>
            </a:pPr>
            <a:endParaRPr lang="en-US" sz="1800" dirty="0">
              <a:solidFill>
                <a:srgbClr val="000000"/>
              </a:solidFill>
            </a:endParaRPr>
          </a:p>
        </p:txBody>
      </p:sp>
      <p:pic>
        <p:nvPicPr>
          <p:cNvPr id="4" name="Picture 3">
            <a:extLst>
              <a:ext uri="{FF2B5EF4-FFF2-40B4-BE49-F238E27FC236}">
                <a16:creationId xmlns:a16="http://schemas.microsoft.com/office/drawing/2014/main" id="{BC3A2A64-09B0-64BF-1CD8-9AE6B82D56F2}"/>
              </a:ext>
            </a:extLst>
          </p:cNvPr>
          <p:cNvPicPr>
            <a:picLocks noChangeAspect="1"/>
          </p:cNvPicPr>
          <p:nvPr/>
        </p:nvPicPr>
        <p:blipFill>
          <a:blip r:embed="rId3"/>
          <a:stretch>
            <a:fillRect/>
          </a:stretch>
        </p:blipFill>
        <p:spPr>
          <a:xfrm>
            <a:off x="9652460" y="1357561"/>
            <a:ext cx="2218869" cy="4735796"/>
          </a:xfrm>
          <a:prstGeom prst="rect">
            <a:avLst/>
          </a:prstGeom>
        </p:spPr>
      </p:pic>
    </p:spTree>
    <p:extLst>
      <p:ext uri="{BB962C8B-B14F-4D97-AF65-F5344CB8AC3E}">
        <p14:creationId xmlns:p14="http://schemas.microsoft.com/office/powerpoint/2010/main" val="3905540406"/>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389438" rtl="0" eaLnBrk="1" fontAlgn="base" latinLnBrk="0" hangingPunct="1">
          <a:lnSpc>
            <a:spcPct val="100000"/>
          </a:lnSpc>
          <a:spcBef>
            <a:spcPct val="0"/>
          </a:spcBef>
          <a:spcAft>
            <a:spcPct val="0"/>
          </a:spcAft>
          <a:buClrTx/>
          <a:buSzTx/>
          <a:buFontTx/>
          <a:buNone/>
          <a:tabLst/>
          <a:defRPr kumimoji="0" lang="en-US" sz="86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FDEFE0A8862A24891F152E1C1B0A304" ma:contentTypeVersion="17" ma:contentTypeDescription="Create a new document." ma:contentTypeScope="" ma:versionID="a5fa54a44e157d66cde6edd016555f58">
  <xsd:schema xmlns:xsd="http://www.w3.org/2001/XMLSchema" xmlns:xs="http://www.w3.org/2001/XMLSchema" xmlns:p="http://schemas.microsoft.com/office/2006/metadata/properties" xmlns:ns2="ddfb1065-05c5-4af0-a22c-0716bdf93f36" xmlns:ns3="710a4f8e-a8d0-4d3c-bc69-1ee0793a522f" targetNamespace="http://schemas.microsoft.com/office/2006/metadata/properties" ma:root="true" ma:fieldsID="0f4d2447ec2233d9ba476050a06592e6" ns2:_="" ns3:_="">
    <xsd:import namespace="ddfb1065-05c5-4af0-a22c-0716bdf93f36"/>
    <xsd:import namespace="710a4f8e-a8d0-4d3c-bc69-1ee0793a522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fb1065-05c5-4af0-a22c-0716bdf93f3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ea6649d-725d-4be2-9c47-3a3aa3f5681e}" ma:internalName="TaxCatchAll" ma:showField="CatchAllData" ma:web="ddfb1065-05c5-4af0-a22c-0716bdf93f3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10a4f8e-a8d0-4d3c-bc69-1ee0793a522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eec0a79-46cb-4568-9b1b-2d720bd3207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dfb1065-05c5-4af0-a22c-0716bdf93f36" xsi:nil="true"/>
    <lcf76f155ced4ddcb4097134ff3c332f xmlns="710a4f8e-a8d0-4d3c-bc69-1ee0793a52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06A5DE6-203E-4FC6-AE65-7EC60C1E70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fb1065-05c5-4af0-a22c-0716bdf93f36"/>
    <ds:schemaRef ds:uri="710a4f8e-a8d0-4d3c-bc69-1ee0793a52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3F1A0B2-11E8-4F63-A5CC-82651810C9A3}">
  <ds:schemaRefs>
    <ds:schemaRef ds:uri="http://schemas.microsoft.com/sharepoint/v3/contenttype/forms"/>
  </ds:schemaRefs>
</ds:datastoreItem>
</file>

<file path=customXml/itemProps3.xml><?xml version="1.0" encoding="utf-8"?>
<ds:datastoreItem xmlns:ds="http://schemas.openxmlformats.org/officeDocument/2006/customXml" ds:itemID="{BB69FAB0-739E-4960-AF44-003DFE8FDC04}">
  <ds:schemaRefs>
    <ds:schemaRef ds:uri="http://purl.org/dc/terms/"/>
    <ds:schemaRef ds:uri="http://schemas.microsoft.com/office/2006/documentManagement/types"/>
    <ds:schemaRef ds:uri="710a4f8e-a8d0-4d3c-bc69-1ee0793a522f"/>
    <ds:schemaRef ds:uri="http://purl.org/dc/dcmitype/"/>
    <ds:schemaRef ds:uri="http://www.w3.org/XML/1998/namespace"/>
    <ds:schemaRef ds:uri="http://purl.org/dc/elements/1.1/"/>
    <ds:schemaRef ds:uri="http://schemas.microsoft.com/office/infopath/2007/PartnerControls"/>
    <ds:schemaRef ds:uri="http://schemas.microsoft.com/office/2006/metadata/properties"/>
    <ds:schemaRef ds:uri="ddfb1065-05c5-4af0-a22c-0716bdf93f36"/>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5561</TotalTime>
  <Words>344</Words>
  <Application>Microsoft Macintosh PowerPoint</Application>
  <PresentationFormat>Widescreen</PresentationFormat>
  <Paragraphs>49</Paragraphs>
  <Slides>5</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vt:i4>
      </vt:variant>
    </vt:vector>
  </HeadingPairs>
  <TitlesOfParts>
    <vt:vector size="12" baseType="lpstr">
      <vt:lpstr>Arial</vt:lpstr>
      <vt:lpstr>Calibri</vt:lpstr>
      <vt:lpstr>Calibri Light</vt:lpstr>
      <vt:lpstr>Times New Roman</vt:lpstr>
      <vt:lpstr>Wingdings</vt:lpstr>
      <vt:lpstr>Default Design</vt:lpstr>
      <vt:lpstr>Office Theme</vt:lpstr>
      <vt:lpstr>PowerPoint Presentation</vt:lpstr>
      <vt:lpstr>Here’s what we found</vt:lpstr>
      <vt:lpstr>Here’s how we did it</vt:lpstr>
      <vt:lpstr>Future implications</vt:lpstr>
      <vt:lpstr> Grant Acknowledgement</vt:lpstr>
    </vt:vector>
  </TitlesOfParts>
  <Company>Indiana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Scahill, Samantha L</dc:creator>
  <cp:lastModifiedBy>McNally Keehn, Rebecca</cp:lastModifiedBy>
  <cp:revision>286</cp:revision>
  <cp:lastPrinted>2019-06-12T19:20:56Z</cp:lastPrinted>
  <dcterms:created xsi:type="dcterms:W3CDTF">2017-12-05T19:51:19Z</dcterms:created>
  <dcterms:modified xsi:type="dcterms:W3CDTF">2023-08-02T20:10:34Z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0x0101002FDEFE0A8862A24891F152E1C1B0A304</vt:lpwstr>
  </property>
  <property fmtid="{D5CDD505-2E9C-101B-9397-08002B2CF9AE}" pid="3" name="MediaServiceImageTags">
    <vt:lpwstr/>
  </property>
</Properties>
</file>